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68" r:id="rId2"/>
    <p:sldId id="688" r:id="rId3"/>
    <p:sldId id="715" r:id="rId4"/>
    <p:sldId id="712" r:id="rId5"/>
    <p:sldId id="716" r:id="rId6"/>
    <p:sldId id="675" r:id="rId7"/>
    <p:sldId id="652" r:id="rId8"/>
    <p:sldId id="649" r:id="rId9"/>
    <p:sldId id="626" r:id="rId10"/>
    <p:sldId id="650" r:id="rId11"/>
    <p:sldId id="690" r:id="rId12"/>
    <p:sldId id="703" r:id="rId13"/>
    <p:sldId id="704" r:id="rId14"/>
    <p:sldId id="705" r:id="rId15"/>
    <p:sldId id="706" r:id="rId16"/>
    <p:sldId id="603" r:id="rId17"/>
    <p:sldId id="700" r:id="rId18"/>
    <p:sldId id="701" r:id="rId19"/>
    <p:sldId id="604" r:id="rId20"/>
    <p:sldId id="724" r:id="rId21"/>
    <p:sldId id="664" r:id="rId22"/>
    <p:sldId id="661" r:id="rId23"/>
    <p:sldId id="560" r:id="rId24"/>
    <p:sldId id="595" r:id="rId25"/>
    <p:sldId id="596" r:id="rId26"/>
    <p:sldId id="597" r:id="rId27"/>
    <p:sldId id="598" r:id="rId28"/>
    <p:sldId id="592" r:id="rId29"/>
    <p:sldId id="680" r:id="rId30"/>
    <p:sldId id="687" r:id="rId31"/>
    <p:sldId id="681" r:id="rId32"/>
    <p:sldId id="637" r:id="rId33"/>
    <p:sldId id="667" r:id="rId34"/>
    <p:sldId id="636" r:id="rId35"/>
    <p:sldId id="537" r:id="rId36"/>
    <p:sldId id="719" r:id="rId37"/>
    <p:sldId id="538" r:id="rId38"/>
    <p:sldId id="613" r:id="rId39"/>
    <p:sldId id="542" r:id="rId40"/>
    <p:sldId id="618" r:id="rId41"/>
    <p:sldId id="720" r:id="rId42"/>
    <p:sldId id="702" r:id="rId43"/>
    <p:sldId id="623" r:id="rId44"/>
    <p:sldId id="640" r:id="rId45"/>
    <p:sldId id="622" r:id="rId46"/>
    <p:sldId id="651" r:id="rId47"/>
  </p:sldIdLst>
  <p:sldSz cx="9144000" cy="6858000" type="screen4x3"/>
  <p:notesSz cx="7099300" cy="10234613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u="sng" kern="1200">
        <a:solidFill>
          <a:srgbClr val="FFCC00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u="sng" kern="1200">
        <a:solidFill>
          <a:srgbClr val="FFCC00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u="sng" kern="1200">
        <a:solidFill>
          <a:srgbClr val="FFCC00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u="sng" kern="1200">
        <a:solidFill>
          <a:srgbClr val="FFCC00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u="sng" kern="1200">
        <a:solidFill>
          <a:srgbClr val="FFCC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u="sng" kern="1200">
        <a:solidFill>
          <a:srgbClr val="FFCC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u="sng" kern="1200">
        <a:solidFill>
          <a:srgbClr val="FFCC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u="sng" kern="1200">
        <a:solidFill>
          <a:srgbClr val="FFCC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u="sng" kern="1200">
        <a:solidFill>
          <a:srgbClr val="FFCC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0091A4"/>
    <a:srgbClr val="003399"/>
    <a:srgbClr val="F48222"/>
    <a:srgbClr val="006600"/>
    <a:srgbClr val="000000"/>
    <a:srgbClr val="CC6600"/>
    <a:srgbClr val="FFCC00"/>
    <a:srgbClr val="996633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09" autoAdjust="0"/>
  </p:normalViewPr>
  <p:slideViewPr>
    <p:cSldViewPr>
      <p:cViewPr varScale="1">
        <p:scale>
          <a:sx n="82" d="100"/>
          <a:sy n="82" d="100"/>
        </p:scale>
        <p:origin x="147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185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3.xml"/><Relationship Id="rId3" Type="http://schemas.openxmlformats.org/officeDocument/2006/relationships/slide" Target="slides/slide6.xml"/><Relationship Id="rId7" Type="http://schemas.openxmlformats.org/officeDocument/2006/relationships/slide" Target="slides/slide15.xml"/><Relationship Id="rId2" Type="http://schemas.openxmlformats.org/officeDocument/2006/relationships/slide" Target="slides/slide4.xml"/><Relationship Id="rId1" Type="http://schemas.openxmlformats.org/officeDocument/2006/relationships/slide" Target="slides/slide3.xml"/><Relationship Id="rId6" Type="http://schemas.openxmlformats.org/officeDocument/2006/relationships/slide" Target="slides/slide14.xml"/><Relationship Id="rId5" Type="http://schemas.openxmlformats.org/officeDocument/2006/relationships/slide" Target="slides/slide13.xml"/><Relationship Id="rId10" Type="http://schemas.openxmlformats.org/officeDocument/2006/relationships/slide" Target="slides/slide46.xml"/><Relationship Id="rId4" Type="http://schemas.openxmlformats.org/officeDocument/2006/relationships/slide" Target="slides/slide12.xml"/><Relationship Id="rId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u="none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u="none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u="none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u="none">
                <a:solidFill>
                  <a:schemeClr val="tx1"/>
                </a:solidFill>
              </a:defRPr>
            </a:lvl1pPr>
          </a:lstStyle>
          <a:p>
            <a:fld id="{F65E8A24-1CC7-410F-8999-0A7C348439E8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7979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u="none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u="none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u="none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u="none">
                <a:solidFill>
                  <a:schemeClr val="tx1"/>
                </a:solidFill>
              </a:defRPr>
            </a:lvl1pPr>
          </a:lstStyle>
          <a:p>
            <a:fld id="{2FCD2349-94A5-4026-9745-C88EC16667D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4738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6D0F93-2BBD-4E49-A267-D38DBAF0C008}" type="slidenum">
              <a:rPr lang="fr-FR"/>
              <a:pPr/>
              <a:t>1</a:t>
            </a:fld>
            <a:endParaRPr lang="fr-FR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999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868037-3A0C-4BA9-9250-D1E61A3E1C71}" type="slidenum">
              <a:rPr lang="fr-FR"/>
              <a:pPr/>
              <a:t>11</a:t>
            </a:fld>
            <a:endParaRPr lang="fr-FR"/>
          </a:p>
        </p:txBody>
      </p:sp>
      <p:sp>
        <p:nvSpPr>
          <p:cNvPr id="91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1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4860925"/>
            <a:ext cx="6389688" cy="4605338"/>
          </a:xfrm>
        </p:spPr>
        <p:txBody>
          <a:bodyPr/>
          <a:lstStyle/>
          <a:p>
            <a:endParaRPr lang="fr-FR" sz="1000"/>
          </a:p>
        </p:txBody>
      </p:sp>
    </p:spTree>
    <p:extLst>
      <p:ext uri="{BB962C8B-B14F-4D97-AF65-F5344CB8AC3E}">
        <p14:creationId xmlns:p14="http://schemas.microsoft.com/office/powerpoint/2010/main" val="710865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6AFB74-FB46-4668-A02E-9EEC11A94D8E}" type="slidenum">
              <a:rPr lang="fr-FR"/>
              <a:pPr/>
              <a:t>12</a:t>
            </a:fld>
            <a:endParaRPr lang="fr-FR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6823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6AFB74-FB46-4668-A02E-9EEC11A94D8E}" type="slidenum">
              <a:rPr lang="fr-FR"/>
              <a:pPr/>
              <a:t>13</a:t>
            </a:fld>
            <a:endParaRPr lang="fr-FR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7136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6AFB74-FB46-4668-A02E-9EEC11A94D8E}" type="slidenum">
              <a:rPr lang="fr-FR"/>
              <a:pPr/>
              <a:t>14</a:t>
            </a:fld>
            <a:endParaRPr lang="fr-FR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4239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6AFB74-FB46-4668-A02E-9EEC11A94D8E}" type="slidenum">
              <a:rPr lang="fr-FR"/>
              <a:pPr/>
              <a:t>15</a:t>
            </a:fld>
            <a:endParaRPr lang="fr-FR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889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2C0620-89E0-49AC-9E00-9769F66E1566}" type="slidenum">
              <a:rPr lang="fr-FR"/>
              <a:pPr/>
              <a:t>16</a:t>
            </a:fld>
            <a:endParaRPr lang="fr-FR"/>
          </a:p>
        </p:txBody>
      </p:sp>
      <p:sp>
        <p:nvSpPr>
          <p:cNvPr id="91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1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128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868037-3A0C-4BA9-9250-D1E61A3E1C71}" type="slidenum">
              <a:rPr lang="fr-FR"/>
              <a:pPr/>
              <a:t>17</a:t>
            </a:fld>
            <a:endParaRPr lang="fr-FR"/>
          </a:p>
        </p:txBody>
      </p:sp>
      <p:sp>
        <p:nvSpPr>
          <p:cNvPr id="91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1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4860925"/>
            <a:ext cx="6389688" cy="4605338"/>
          </a:xfrm>
        </p:spPr>
        <p:txBody>
          <a:bodyPr/>
          <a:lstStyle/>
          <a:p>
            <a:endParaRPr lang="fr-FR" sz="1000"/>
          </a:p>
        </p:txBody>
      </p:sp>
    </p:spTree>
    <p:extLst>
      <p:ext uri="{BB962C8B-B14F-4D97-AF65-F5344CB8AC3E}">
        <p14:creationId xmlns:p14="http://schemas.microsoft.com/office/powerpoint/2010/main" val="3132337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868037-3A0C-4BA9-9250-D1E61A3E1C71}" type="slidenum">
              <a:rPr lang="fr-FR"/>
              <a:pPr/>
              <a:t>18</a:t>
            </a:fld>
            <a:endParaRPr lang="fr-FR"/>
          </a:p>
        </p:txBody>
      </p:sp>
      <p:sp>
        <p:nvSpPr>
          <p:cNvPr id="91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1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4860925"/>
            <a:ext cx="6389688" cy="4605338"/>
          </a:xfrm>
        </p:spPr>
        <p:txBody>
          <a:bodyPr/>
          <a:lstStyle/>
          <a:p>
            <a:endParaRPr lang="fr-FR" sz="1000"/>
          </a:p>
        </p:txBody>
      </p:sp>
    </p:spTree>
    <p:extLst>
      <p:ext uri="{BB962C8B-B14F-4D97-AF65-F5344CB8AC3E}">
        <p14:creationId xmlns:p14="http://schemas.microsoft.com/office/powerpoint/2010/main" val="628506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A79DCE-920A-4446-998C-79CEC8A5D979}" type="slidenum">
              <a:rPr lang="fr-FR"/>
              <a:pPr/>
              <a:t>19</a:t>
            </a:fld>
            <a:endParaRPr lang="fr-FR"/>
          </a:p>
        </p:txBody>
      </p:sp>
      <p:sp>
        <p:nvSpPr>
          <p:cNvPr id="91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1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9336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A79DCE-920A-4446-998C-79CEC8A5D979}" type="slidenum">
              <a:rPr lang="fr-FR"/>
              <a:pPr/>
              <a:t>20</a:t>
            </a:fld>
            <a:endParaRPr lang="fr-FR"/>
          </a:p>
        </p:txBody>
      </p:sp>
      <p:sp>
        <p:nvSpPr>
          <p:cNvPr id="91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1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575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043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043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043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043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043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6EC7EBB-4906-4050-9C63-1A3971D82E45}" type="slidenum">
              <a:rPr lang="en-GB" sz="1200"/>
              <a:pPr eaLnBrk="1" hangingPunct="1"/>
              <a:t>3</a:t>
            </a:fld>
            <a:endParaRPr lang="en-GB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563" y="4860925"/>
            <a:ext cx="5210175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9035" tIns="49518" rIns="99035" bIns="49518"/>
          <a:lstStyle/>
          <a:p>
            <a:pPr>
              <a:lnSpc>
                <a:spcPct val="90000"/>
              </a:lnSpc>
              <a:spcBef>
                <a:spcPct val="20000"/>
              </a:spcBef>
              <a:buFont typeface="Wingdings 3" pitchFamily="18" charset="2"/>
              <a:buNone/>
            </a:pPr>
            <a:endParaRPr lang="fr-FR" altLang="fr-FR" sz="1200" dirty="0"/>
          </a:p>
        </p:txBody>
      </p:sp>
    </p:spTree>
    <p:extLst>
      <p:ext uri="{BB962C8B-B14F-4D97-AF65-F5344CB8AC3E}">
        <p14:creationId xmlns:p14="http://schemas.microsoft.com/office/powerpoint/2010/main" val="1214172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2876B-0BB9-49BB-9BE4-195629251F97}" type="slidenum">
              <a:rPr lang="fr-FR"/>
              <a:pPr/>
              <a:t>22</a:t>
            </a:fld>
            <a:endParaRPr lang="fr-FR"/>
          </a:p>
        </p:txBody>
      </p:sp>
      <p:sp>
        <p:nvSpPr>
          <p:cNvPr id="96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9938"/>
            <a:ext cx="5111750" cy="3833812"/>
          </a:xfrm>
          <a:ln/>
        </p:spPr>
      </p:sp>
      <p:sp>
        <p:nvSpPr>
          <p:cNvPr id="96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445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57E2C7-3ACA-4E17-AA8E-4DFD5DD567DB}" type="slidenum">
              <a:rPr lang="fr-FR"/>
              <a:pPr/>
              <a:t>23</a:t>
            </a:fld>
            <a:endParaRPr lang="fr-FR"/>
          </a:p>
        </p:txBody>
      </p:sp>
      <p:sp>
        <p:nvSpPr>
          <p:cNvPr id="82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6513" cy="3836988"/>
          </a:xfrm>
          <a:ln/>
        </p:spPr>
      </p:sp>
      <p:sp>
        <p:nvSpPr>
          <p:cNvPr id="82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597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F0D655-3050-418E-818E-A48534CACF92}" type="slidenum">
              <a:rPr lang="fr-FR"/>
              <a:pPr/>
              <a:t>24</a:t>
            </a:fld>
            <a:endParaRPr lang="fr-FR"/>
          </a:p>
        </p:txBody>
      </p:sp>
      <p:sp>
        <p:nvSpPr>
          <p:cNvPr id="89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896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894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FBFEB2-664F-459A-9215-47B350BDA0BD}" type="slidenum">
              <a:rPr lang="fr-FR"/>
              <a:pPr/>
              <a:t>25</a:t>
            </a:fld>
            <a:endParaRPr lang="fr-FR"/>
          </a:p>
        </p:txBody>
      </p:sp>
      <p:sp>
        <p:nvSpPr>
          <p:cNvPr id="89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898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05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E7F633-961D-487E-91A4-BBB24880719F}" type="slidenum">
              <a:rPr lang="fr-FR"/>
              <a:pPr/>
              <a:t>26</a:t>
            </a:fld>
            <a:endParaRPr lang="fr-FR"/>
          </a:p>
        </p:txBody>
      </p:sp>
      <p:sp>
        <p:nvSpPr>
          <p:cNvPr id="90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900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612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58CF0-D9A9-4E24-AEA2-0FB0B7A17E89}" type="slidenum">
              <a:rPr lang="fr-FR"/>
              <a:pPr/>
              <a:t>27</a:t>
            </a:fld>
            <a:endParaRPr lang="fr-FR"/>
          </a:p>
        </p:txBody>
      </p:sp>
      <p:sp>
        <p:nvSpPr>
          <p:cNvPr id="90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902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488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F1B419-7574-495E-8C11-AD8323620236}" type="slidenum">
              <a:rPr lang="fr-FR"/>
              <a:pPr/>
              <a:t>28</a:t>
            </a:fld>
            <a:endParaRPr lang="fr-FR"/>
          </a:p>
        </p:txBody>
      </p:sp>
      <p:sp>
        <p:nvSpPr>
          <p:cNvPr id="88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8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073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2349-94A5-4026-9745-C88EC16667DA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1275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i="1" dirty="0" smtClean="0">
              <a:solidFill>
                <a:schemeClr val="bg2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2349-94A5-4026-9745-C88EC16667DA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140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CEDBED-0D37-4C55-8241-0420F164C5A4}" type="slidenum">
              <a:rPr lang="fr-FR"/>
              <a:pPr/>
              <a:t>32</a:t>
            </a:fld>
            <a:endParaRPr lang="fr-FR"/>
          </a:p>
        </p:txBody>
      </p:sp>
      <p:sp>
        <p:nvSpPr>
          <p:cNvPr id="98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52625" y="1489075"/>
            <a:ext cx="3194050" cy="2395538"/>
          </a:xfrm>
          <a:ln/>
        </p:spPr>
      </p:sp>
      <p:sp>
        <p:nvSpPr>
          <p:cNvPr id="988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5688"/>
            <a:ext cx="5207000" cy="4316412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0550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043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043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043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043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043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6EC7EBB-4906-4050-9C63-1A3971D82E45}" type="slidenum">
              <a:rPr lang="en-GB" sz="1200"/>
              <a:pPr eaLnBrk="1" hangingPunct="1"/>
              <a:t>4</a:t>
            </a:fld>
            <a:endParaRPr lang="en-GB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563" y="4860925"/>
            <a:ext cx="5210175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9035" tIns="49518" rIns="99035" bIns="49518"/>
          <a:lstStyle/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5563650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D529C9-51D5-4AA5-96F7-89D34CACA6E5}" type="slidenum">
              <a:rPr lang="fr-FR"/>
              <a:pPr/>
              <a:t>33</a:t>
            </a:fld>
            <a:endParaRPr lang="fr-FR"/>
          </a:p>
        </p:txBody>
      </p:sp>
      <p:sp>
        <p:nvSpPr>
          <p:cNvPr id="98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982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5217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CAF205-DFC5-4379-BBFD-6A4F98971595}" type="slidenum">
              <a:rPr lang="fr-FR"/>
              <a:pPr/>
              <a:t>34</a:t>
            </a:fld>
            <a:endParaRPr lang="fr-FR"/>
          </a:p>
        </p:txBody>
      </p:sp>
      <p:sp>
        <p:nvSpPr>
          <p:cNvPr id="98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4563" y="730250"/>
            <a:ext cx="5186362" cy="3889375"/>
          </a:xfrm>
          <a:ln/>
        </p:spPr>
      </p:sp>
      <p:sp>
        <p:nvSpPr>
          <p:cNvPr id="98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388" y="4862513"/>
            <a:ext cx="5184775" cy="4618037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686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E9A47F-5FDD-4624-B3E5-2D79D8630953}" type="slidenum">
              <a:rPr lang="fr-FR"/>
              <a:pPr/>
              <a:t>35</a:t>
            </a:fld>
            <a:endParaRPr lang="fr-FR"/>
          </a:p>
        </p:txBody>
      </p:sp>
      <p:sp>
        <p:nvSpPr>
          <p:cNvPr id="77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6360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E9A47F-5FDD-4624-B3E5-2D79D8630953}" type="slidenum">
              <a:rPr lang="fr-FR"/>
              <a:pPr/>
              <a:t>36</a:t>
            </a:fld>
            <a:endParaRPr lang="fr-FR"/>
          </a:p>
        </p:txBody>
      </p:sp>
      <p:sp>
        <p:nvSpPr>
          <p:cNvPr id="77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25166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ED5C3-0AAD-48C0-985D-8C474FBC9F48}" type="slidenum">
              <a:rPr lang="fr-FR"/>
              <a:pPr/>
              <a:t>37</a:t>
            </a:fld>
            <a:endParaRPr lang="fr-FR"/>
          </a:p>
        </p:txBody>
      </p:sp>
      <p:sp>
        <p:nvSpPr>
          <p:cNvPr id="77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77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2513"/>
            <a:ext cx="5203825" cy="460375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394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6D544-9496-49EE-966A-BF6B923DF9D9}" type="slidenum">
              <a:rPr lang="fr-FR"/>
              <a:pPr/>
              <a:t>38</a:t>
            </a:fld>
            <a:endParaRPr lang="fr-FR"/>
          </a:p>
        </p:txBody>
      </p:sp>
      <p:sp>
        <p:nvSpPr>
          <p:cNvPr id="93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3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873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E8F288-3089-4C86-A4F5-FE2F6A6D7D58}" type="slidenum">
              <a:rPr lang="fr-FR"/>
              <a:pPr/>
              <a:t>39</a:t>
            </a:fld>
            <a:endParaRPr lang="fr-FR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2513"/>
            <a:ext cx="5203825" cy="460375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1167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6F858C-ACE6-4CE4-B701-35853033E9D2}" type="slidenum">
              <a:rPr lang="fr-FR"/>
              <a:pPr/>
              <a:t>40</a:t>
            </a:fld>
            <a:endParaRPr lang="fr-FR"/>
          </a:p>
        </p:txBody>
      </p:sp>
      <p:sp>
        <p:nvSpPr>
          <p:cNvPr id="94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4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246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6F858C-ACE6-4CE4-B701-35853033E9D2}" type="slidenum">
              <a:rPr lang="fr-FR"/>
              <a:pPr/>
              <a:t>41</a:t>
            </a:fld>
            <a:endParaRPr lang="fr-FR"/>
          </a:p>
        </p:txBody>
      </p:sp>
      <p:sp>
        <p:nvSpPr>
          <p:cNvPr id="94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4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0714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371F58-1ACB-408F-ACFA-F2E3DF38D686}" type="slidenum">
              <a:rPr lang="fr-FR"/>
              <a:pPr/>
              <a:t>42</a:t>
            </a:fld>
            <a:endParaRPr lang="fr-FR"/>
          </a:p>
        </p:txBody>
      </p:sp>
      <p:sp>
        <p:nvSpPr>
          <p:cNvPr id="99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9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8668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DB242D-EA4F-4918-8BFF-28DE6F89FBA3}" type="slidenum">
              <a:rPr lang="fr-FR" altLang="fr-FR"/>
              <a:pPr/>
              <a:t>5</a:t>
            </a:fld>
            <a:endParaRPr lang="fr-FR" altLang="fr-FR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74" y="4861441"/>
            <a:ext cx="5206153" cy="4605576"/>
          </a:xfrm>
        </p:spPr>
        <p:txBody>
          <a:bodyPr/>
          <a:lstStyle/>
          <a:p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23736712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668781-5A54-4101-BF44-4FCE43DE082A}" type="slidenum">
              <a:rPr lang="fr-FR"/>
              <a:pPr/>
              <a:t>43</a:t>
            </a:fld>
            <a:endParaRPr lang="fr-FR"/>
          </a:p>
        </p:txBody>
      </p:sp>
      <p:sp>
        <p:nvSpPr>
          <p:cNvPr id="95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7526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371F58-1ACB-408F-ACFA-F2E3DF38D686}" type="slidenum">
              <a:rPr lang="fr-FR"/>
              <a:pPr/>
              <a:t>44</a:t>
            </a:fld>
            <a:endParaRPr lang="fr-FR"/>
          </a:p>
        </p:txBody>
      </p:sp>
      <p:sp>
        <p:nvSpPr>
          <p:cNvPr id="99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9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8920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B308FE-F769-4B6C-8F17-97C12378EDBB}" type="slidenum">
              <a:rPr lang="fr-FR"/>
              <a:pPr/>
              <a:t>45</a:t>
            </a:fld>
            <a:endParaRPr lang="fr-FR"/>
          </a:p>
        </p:txBody>
      </p:sp>
      <p:sp>
        <p:nvSpPr>
          <p:cNvPr id="95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7650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5109E6-D428-4B81-9B8C-2D4C9619CE90}" type="slidenum">
              <a:rPr lang="fr-FR"/>
              <a:pPr/>
              <a:t>46</a:t>
            </a:fld>
            <a:endParaRPr lang="fr-FR"/>
          </a:p>
        </p:txBody>
      </p:sp>
      <p:sp>
        <p:nvSpPr>
          <p:cNvPr id="84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4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217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043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043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043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043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043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6EC7EBB-4906-4050-9C63-1A3971D82E45}" type="slidenum">
              <a:rPr lang="en-GB" sz="1200"/>
              <a:pPr eaLnBrk="1" hangingPunct="1"/>
              <a:t>6</a:t>
            </a:fld>
            <a:endParaRPr lang="en-GB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563" y="4860925"/>
            <a:ext cx="5210175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9035" tIns="49518" rIns="99035" bIns="49518"/>
          <a:lstStyle/>
          <a:p>
            <a:pPr eaLnBrk="1" hangingPunct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494040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8AA96D-5602-4F35-AF5E-1F2607B656E9}" type="slidenum">
              <a:rPr lang="fr-FR"/>
              <a:pPr/>
              <a:t>7</a:t>
            </a:fld>
            <a:endParaRPr lang="fr-FR"/>
          </a:p>
        </p:txBody>
      </p:sp>
      <p:sp>
        <p:nvSpPr>
          <p:cNvPr id="90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0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836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01E56-90D3-43B8-BDF5-58BA99FE9C93}" type="slidenum">
              <a:rPr lang="fr-FR"/>
              <a:pPr/>
              <a:t>8</a:t>
            </a:fld>
            <a:endParaRPr lang="fr-FR"/>
          </a:p>
        </p:txBody>
      </p:sp>
      <p:sp>
        <p:nvSpPr>
          <p:cNvPr id="962562" name="Rectangle 2"/>
          <p:cNvSpPr>
            <a:spLocks noChangeArrowheads="1"/>
          </p:cNvSpPr>
          <p:nvPr/>
        </p:nvSpPr>
        <p:spPr bwMode="auto">
          <a:xfrm>
            <a:off x="4011613" y="-12700"/>
            <a:ext cx="3087687" cy="503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62563" name="Rectangle 3"/>
          <p:cNvSpPr>
            <a:spLocks noChangeArrowheads="1"/>
          </p:cNvSpPr>
          <p:nvPr/>
        </p:nvSpPr>
        <p:spPr bwMode="auto">
          <a:xfrm>
            <a:off x="4011613" y="9742488"/>
            <a:ext cx="3087687" cy="504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20633" tIns="0" rIns="20633" bIns="0" anchor="b"/>
          <a:lstStyle/>
          <a:p>
            <a:pPr algn="r" defTabSz="990600" eaLnBrk="0" hangingPunct="0"/>
            <a:r>
              <a:rPr lang="en-US" sz="1100" i="1" u="none">
                <a:solidFill>
                  <a:schemeClr val="tx1"/>
                </a:solidFill>
                <a:latin typeface="Times New Roman" pitchFamily="18" charset="0"/>
              </a:rPr>
              <a:t>15</a:t>
            </a:r>
          </a:p>
        </p:txBody>
      </p:sp>
      <p:sp>
        <p:nvSpPr>
          <p:cNvPr id="962564" name="Rectangle 4"/>
          <p:cNvSpPr>
            <a:spLocks noChangeArrowheads="1"/>
          </p:cNvSpPr>
          <p:nvPr/>
        </p:nvSpPr>
        <p:spPr bwMode="auto">
          <a:xfrm>
            <a:off x="0" y="9742488"/>
            <a:ext cx="3086100" cy="504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62565" name="Rectangle 5"/>
          <p:cNvSpPr>
            <a:spLocks noChangeArrowheads="1"/>
          </p:cNvSpPr>
          <p:nvPr/>
        </p:nvSpPr>
        <p:spPr bwMode="auto">
          <a:xfrm>
            <a:off x="0" y="-12700"/>
            <a:ext cx="3086100" cy="503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6256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1713" y="774700"/>
            <a:ext cx="5099050" cy="3824288"/>
          </a:xfrm>
          <a:ln w="12700" cap="flat">
            <a:solidFill>
              <a:schemeClr val="tx1"/>
            </a:solidFill>
          </a:ln>
        </p:spPr>
      </p:sp>
      <p:sp>
        <p:nvSpPr>
          <p:cNvPr id="8" name="Espace réservé des commentaires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7619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01E56-90D3-43B8-BDF5-58BA99FE9C93}" type="slidenum">
              <a:rPr lang="fr-FR"/>
              <a:pPr/>
              <a:t>9</a:t>
            </a:fld>
            <a:endParaRPr lang="fr-FR"/>
          </a:p>
        </p:txBody>
      </p:sp>
      <p:sp>
        <p:nvSpPr>
          <p:cNvPr id="962562" name="Rectangle 2"/>
          <p:cNvSpPr>
            <a:spLocks noChangeArrowheads="1"/>
          </p:cNvSpPr>
          <p:nvPr/>
        </p:nvSpPr>
        <p:spPr bwMode="auto">
          <a:xfrm>
            <a:off x="4011613" y="-12700"/>
            <a:ext cx="3087687" cy="503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62563" name="Rectangle 3"/>
          <p:cNvSpPr>
            <a:spLocks noChangeArrowheads="1"/>
          </p:cNvSpPr>
          <p:nvPr/>
        </p:nvSpPr>
        <p:spPr bwMode="auto">
          <a:xfrm>
            <a:off x="4011613" y="9742488"/>
            <a:ext cx="3087687" cy="504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20633" tIns="0" rIns="20633" bIns="0" anchor="b"/>
          <a:lstStyle/>
          <a:p>
            <a:pPr algn="r" defTabSz="990600" eaLnBrk="0" hangingPunct="0"/>
            <a:r>
              <a:rPr lang="en-US" sz="1100" i="1" u="none">
                <a:solidFill>
                  <a:schemeClr val="tx1"/>
                </a:solidFill>
                <a:latin typeface="Times New Roman" pitchFamily="18" charset="0"/>
              </a:rPr>
              <a:t>15</a:t>
            </a:r>
          </a:p>
        </p:txBody>
      </p:sp>
      <p:sp>
        <p:nvSpPr>
          <p:cNvPr id="962564" name="Rectangle 4"/>
          <p:cNvSpPr>
            <a:spLocks noChangeArrowheads="1"/>
          </p:cNvSpPr>
          <p:nvPr/>
        </p:nvSpPr>
        <p:spPr bwMode="auto">
          <a:xfrm>
            <a:off x="0" y="9742488"/>
            <a:ext cx="3086100" cy="504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62565" name="Rectangle 5"/>
          <p:cNvSpPr>
            <a:spLocks noChangeArrowheads="1"/>
          </p:cNvSpPr>
          <p:nvPr/>
        </p:nvSpPr>
        <p:spPr bwMode="auto">
          <a:xfrm>
            <a:off x="0" y="-12700"/>
            <a:ext cx="3086100" cy="503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6256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1713" y="774700"/>
            <a:ext cx="5099050" cy="3824288"/>
          </a:xfrm>
          <a:ln w="12700" cap="flat">
            <a:solidFill>
              <a:schemeClr val="tx1"/>
            </a:solidFill>
          </a:ln>
        </p:spPr>
      </p:sp>
      <p:sp>
        <p:nvSpPr>
          <p:cNvPr id="11" name="Espace réservé des commentaires 10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5271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01E56-90D3-43B8-BDF5-58BA99FE9C93}" type="slidenum">
              <a:rPr lang="fr-FR"/>
              <a:pPr/>
              <a:t>10</a:t>
            </a:fld>
            <a:endParaRPr lang="fr-FR"/>
          </a:p>
        </p:txBody>
      </p:sp>
      <p:sp>
        <p:nvSpPr>
          <p:cNvPr id="962562" name="Rectangle 2"/>
          <p:cNvSpPr>
            <a:spLocks noChangeArrowheads="1"/>
          </p:cNvSpPr>
          <p:nvPr/>
        </p:nvSpPr>
        <p:spPr bwMode="auto">
          <a:xfrm>
            <a:off x="4011613" y="-12700"/>
            <a:ext cx="3087687" cy="503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62563" name="Rectangle 3"/>
          <p:cNvSpPr>
            <a:spLocks noChangeArrowheads="1"/>
          </p:cNvSpPr>
          <p:nvPr/>
        </p:nvSpPr>
        <p:spPr bwMode="auto">
          <a:xfrm>
            <a:off x="4011613" y="9742488"/>
            <a:ext cx="3087687" cy="504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20633" tIns="0" rIns="20633" bIns="0" anchor="b"/>
          <a:lstStyle/>
          <a:p>
            <a:pPr algn="r" defTabSz="990600" eaLnBrk="0" hangingPunct="0"/>
            <a:r>
              <a:rPr lang="en-US" sz="1100" i="1" u="none">
                <a:solidFill>
                  <a:schemeClr val="tx1"/>
                </a:solidFill>
                <a:latin typeface="Times New Roman" pitchFamily="18" charset="0"/>
              </a:rPr>
              <a:t>15</a:t>
            </a:r>
          </a:p>
        </p:txBody>
      </p:sp>
      <p:sp>
        <p:nvSpPr>
          <p:cNvPr id="962564" name="Rectangle 4"/>
          <p:cNvSpPr>
            <a:spLocks noChangeArrowheads="1"/>
          </p:cNvSpPr>
          <p:nvPr/>
        </p:nvSpPr>
        <p:spPr bwMode="auto">
          <a:xfrm>
            <a:off x="0" y="9742488"/>
            <a:ext cx="3086100" cy="504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62565" name="Rectangle 5"/>
          <p:cNvSpPr>
            <a:spLocks noChangeArrowheads="1"/>
          </p:cNvSpPr>
          <p:nvPr/>
        </p:nvSpPr>
        <p:spPr bwMode="auto">
          <a:xfrm>
            <a:off x="0" y="-12700"/>
            <a:ext cx="3086100" cy="503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6256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1713" y="774700"/>
            <a:ext cx="5099050" cy="3824288"/>
          </a:xfrm>
          <a:ln w="12700" cap="flat">
            <a:solidFill>
              <a:schemeClr val="tx1"/>
            </a:solidFill>
          </a:ln>
        </p:spPr>
      </p:sp>
      <p:sp>
        <p:nvSpPr>
          <p:cNvPr id="8" name="Espace réservé des commentaires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284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84B4CF-91A6-494E-B597-770A362FC793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8F2D55-AB4B-4E9F-B5A7-C09FA195C112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5100" y="188913"/>
            <a:ext cx="1943100" cy="5907087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85800" y="188913"/>
            <a:ext cx="5676900" cy="5907087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485622-04EA-49EE-AB30-9D29122C8EDE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6013" y="188913"/>
            <a:ext cx="7127875" cy="114300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3E2C721-06BF-4B7E-B86D-127D795C11FC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re. Texte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6013" y="188913"/>
            <a:ext cx="7127875" cy="114300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71ABE43-B0CC-4F0C-87AE-81E86AD087A2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 preserve="1">
  <p:cSld name="Titre. Texte et image de la bibliothè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6013" y="188913"/>
            <a:ext cx="7127875" cy="114300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'image de la bibliothèque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1023131-602D-4873-BD0A-3F1FB8DABFBC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6013" y="188913"/>
            <a:ext cx="7127875" cy="114300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F00DA47-E2B0-4B1C-9464-E1D2A8606532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685800" y="188913"/>
            <a:ext cx="7772400" cy="5907087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4267293-180B-4D4A-9FED-268E68D379F2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re et 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fr-FR" alt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fr-FR" alt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2E1073B-08B0-4B68-8054-67E84524D571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510085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388423" y="6597352"/>
            <a:ext cx="752053" cy="260648"/>
          </a:xfrm>
        </p:spPr>
        <p:txBody>
          <a:bodyPr/>
          <a:lstStyle>
            <a:lvl1pPr>
              <a:defRPr/>
            </a:lvl1pPr>
          </a:lstStyle>
          <a:p>
            <a:fld id="{BE34B826-AAE3-4967-886D-027AA4F99D54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1C498E-85D0-4590-BE52-ACD6E125D9A2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147392-A45C-4171-AE9D-1A042A965DA4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048461-4601-4CD7-8409-82B93A0818DB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E619E8-2D47-4B91-B45C-B2E26DED491C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625B81-6CBB-4A66-98BE-E70D8021223C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5EC8A0-C7F7-4FF1-9044-0ECCDE967E51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92DEFB-9FE3-44D3-8A7F-BF37BF219728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88913"/>
            <a:ext cx="71278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 du masque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u="none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u="none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u="none">
                <a:solidFill>
                  <a:schemeClr val="tx1"/>
                </a:solidFill>
              </a:defRPr>
            </a:lvl1pPr>
          </a:lstStyle>
          <a:p>
            <a:fld id="{BFCDC3BC-1F39-442E-9225-62C4DE5D4ECF}" type="slidenum">
              <a:rPr lang="fr-FR"/>
              <a:pPr/>
              <a:t>‹N°›</a:t>
            </a:fld>
            <a:endParaRPr lang="fr-FR"/>
          </a:p>
        </p:txBody>
      </p:sp>
      <p:pic>
        <p:nvPicPr>
          <p:cNvPr id="1032" name="Picture 8" descr="Sphère_ISARA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6800" cy="1079500"/>
          </a:xfrm>
          <a:prstGeom prst="rect">
            <a:avLst/>
          </a:prstGeom>
          <a:noFill/>
        </p:spPr>
      </p:pic>
      <p:pic>
        <p:nvPicPr>
          <p:cNvPr id="1033" name="Picture 9" descr="LOGO_ISARA_Lyon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3063" y="0"/>
            <a:ext cx="1042987" cy="555625"/>
          </a:xfrm>
          <a:prstGeom prst="rect">
            <a:avLst/>
          </a:prstGeom>
          <a:noFill/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rgbClr val="00009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2.xml"/><Relationship Id="rId3" Type="http://schemas.openxmlformats.org/officeDocument/2006/relationships/image" Target="../media/image21.png"/><Relationship Id="rId7" Type="http://schemas.openxmlformats.org/officeDocument/2006/relationships/slide" Target="slide7.xml"/><Relationship Id="rId12" Type="http://schemas.openxmlformats.org/officeDocument/2006/relationships/slide" Target="slide3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29.xml"/><Relationship Id="rId5" Type="http://schemas.openxmlformats.org/officeDocument/2006/relationships/slide" Target="slide4.xml"/><Relationship Id="rId10" Type="http://schemas.openxmlformats.org/officeDocument/2006/relationships/slide" Target="slide40.xml"/><Relationship Id="rId4" Type="http://schemas.openxmlformats.org/officeDocument/2006/relationships/image" Target="../media/image4.jpeg"/><Relationship Id="rId9" Type="http://schemas.openxmlformats.org/officeDocument/2006/relationships/slide" Target="slide35.xml"/><Relationship Id="rId14" Type="http://schemas.openxmlformats.org/officeDocument/2006/relationships/slide" Target="slide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21.xml"/><Relationship Id="rId18" Type="http://schemas.openxmlformats.org/officeDocument/2006/relationships/image" Target="../media/image25.png"/><Relationship Id="rId3" Type="http://schemas.openxmlformats.org/officeDocument/2006/relationships/image" Target="../media/image4.jpeg"/><Relationship Id="rId7" Type="http://schemas.openxmlformats.org/officeDocument/2006/relationships/slide" Target="slide22.xml"/><Relationship Id="rId12" Type="http://schemas.openxmlformats.org/officeDocument/2006/relationships/slide" Target="slide2.xml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3.xml"/><Relationship Id="rId6" Type="http://schemas.openxmlformats.org/officeDocument/2006/relationships/slide" Target="slide7.xml"/><Relationship Id="rId11" Type="http://schemas.openxmlformats.org/officeDocument/2006/relationships/slide" Target="slide34.xml"/><Relationship Id="rId5" Type="http://schemas.openxmlformats.org/officeDocument/2006/relationships/slide" Target="slide13.xml"/><Relationship Id="rId15" Type="http://schemas.openxmlformats.org/officeDocument/2006/relationships/image" Target="../media/image22.png"/><Relationship Id="rId10" Type="http://schemas.openxmlformats.org/officeDocument/2006/relationships/slide" Target="slide29.xml"/><Relationship Id="rId4" Type="http://schemas.openxmlformats.org/officeDocument/2006/relationships/slide" Target="slide4.xml"/><Relationship Id="rId9" Type="http://schemas.openxmlformats.org/officeDocument/2006/relationships/slide" Target="slide40.xml"/><Relationship Id="rId14" Type="http://schemas.openxmlformats.org/officeDocument/2006/relationships/slide" Target="slide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40.xml"/><Relationship Id="rId3" Type="http://schemas.openxmlformats.org/officeDocument/2006/relationships/image" Target="../media/image4.jpeg"/><Relationship Id="rId7" Type="http://schemas.openxmlformats.org/officeDocument/2006/relationships/image" Target="../media/image29.jpeg"/><Relationship Id="rId12" Type="http://schemas.openxmlformats.org/officeDocument/2006/relationships/slide" Target="slide35.xml"/><Relationship Id="rId17" Type="http://schemas.openxmlformats.org/officeDocument/2006/relationships/slide" Target="slide21.xml"/><Relationship Id="rId2" Type="http://schemas.openxmlformats.org/officeDocument/2006/relationships/notesSlide" Target="../notesSlides/notesSlide11.xml"/><Relationship Id="rId16" Type="http://schemas.openxmlformats.org/officeDocument/2006/relationships/slide" Target="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jpeg"/><Relationship Id="rId11" Type="http://schemas.openxmlformats.org/officeDocument/2006/relationships/slide" Target="slide22.xml"/><Relationship Id="rId5" Type="http://schemas.openxmlformats.org/officeDocument/2006/relationships/image" Target="../media/image27.jpeg"/><Relationship Id="rId15" Type="http://schemas.openxmlformats.org/officeDocument/2006/relationships/slide" Target="slide34.xml"/><Relationship Id="rId10" Type="http://schemas.openxmlformats.org/officeDocument/2006/relationships/slide" Target="slide7.xml"/><Relationship Id="rId4" Type="http://schemas.openxmlformats.org/officeDocument/2006/relationships/image" Target="../media/image26.jpeg"/><Relationship Id="rId9" Type="http://schemas.openxmlformats.org/officeDocument/2006/relationships/slide" Target="slide13.xml"/><Relationship Id="rId14" Type="http://schemas.openxmlformats.org/officeDocument/2006/relationships/slide" Target="slide2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34.xml"/><Relationship Id="rId3" Type="http://schemas.openxmlformats.org/officeDocument/2006/relationships/image" Target="../media/image30.jpeg"/><Relationship Id="rId7" Type="http://schemas.openxmlformats.org/officeDocument/2006/relationships/slide" Target="slide13.xml"/><Relationship Id="rId12" Type="http://schemas.openxmlformats.org/officeDocument/2006/relationships/slide" Target="slide2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4.xml"/><Relationship Id="rId11" Type="http://schemas.openxmlformats.org/officeDocument/2006/relationships/slide" Target="slide40.xml"/><Relationship Id="rId5" Type="http://schemas.openxmlformats.org/officeDocument/2006/relationships/image" Target="../media/image4.jpeg"/><Relationship Id="rId15" Type="http://schemas.openxmlformats.org/officeDocument/2006/relationships/slide" Target="slide21.xml"/><Relationship Id="rId10" Type="http://schemas.openxmlformats.org/officeDocument/2006/relationships/slide" Target="slide35.xml"/><Relationship Id="rId4" Type="http://schemas.openxmlformats.org/officeDocument/2006/relationships/image" Target="../media/image31.jpeg"/><Relationship Id="rId9" Type="http://schemas.openxmlformats.org/officeDocument/2006/relationships/slide" Target="slide22.xml"/><Relationship Id="rId1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2.xml"/><Relationship Id="rId3" Type="http://schemas.openxmlformats.org/officeDocument/2006/relationships/image" Target="../media/image4.jpeg"/><Relationship Id="rId7" Type="http://schemas.openxmlformats.org/officeDocument/2006/relationships/slide" Target="slide7.xml"/><Relationship Id="rId12" Type="http://schemas.openxmlformats.org/officeDocument/2006/relationships/slide" Target="slide3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13.xml"/><Relationship Id="rId11" Type="http://schemas.openxmlformats.org/officeDocument/2006/relationships/slide" Target="slide29.xml"/><Relationship Id="rId5" Type="http://schemas.openxmlformats.org/officeDocument/2006/relationships/slide" Target="slide4.xml"/><Relationship Id="rId10" Type="http://schemas.openxmlformats.org/officeDocument/2006/relationships/slide" Target="slide40.xml"/><Relationship Id="rId4" Type="http://schemas.openxmlformats.org/officeDocument/2006/relationships/image" Target="../media/image32.png"/><Relationship Id="rId9" Type="http://schemas.openxmlformats.org/officeDocument/2006/relationships/slide" Target="slide35.xml"/><Relationship Id="rId14" Type="http://schemas.openxmlformats.org/officeDocument/2006/relationships/slide" Target="slide2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2.xml"/><Relationship Id="rId3" Type="http://schemas.openxmlformats.org/officeDocument/2006/relationships/image" Target="../media/image4.jpeg"/><Relationship Id="rId7" Type="http://schemas.openxmlformats.org/officeDocument/2006/relationships/slide" Target="slide7.xml"/><Relationship Id="rId12" Type="http://schemas.openxmlformats.org/officeDocument/2006/relationships/slide" Target="slide3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13.xml"/><Relationship Id="rId11" Type="http://schemas.openxmlformats.org/officeDocument/2006/relationships/slide" Target="slide29.xml"/><Relationship Id="rId5" Type="http://schemas.openxmlformats.org/officeDocument/2006/relationships/slide" Target="slide4.xml"/><Relationship Id="rId10" Type="http://schemas.openxmlformats.org/officeDocument/2006/relationships/slide" Target="slide40.xml"/><Relationship Id="rId4" Type="http://schemas.openxmlformats.org/officeDocument/2006/relationships/image" Target="../media/image33.jpeg"/><Relationship Id="rId9" Type="http://schemas.openxmlformats.org/officeDocument/2006/relationships/slide" Target="slide35.xml"/><Relationship Id="rId14" Type="http://schemas.openxmlformats.org/officeDocument/2006/relationships/slide" Target="slide2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21.xml"/><Relationship Id="rId18" Type="http://schemas.microsoft.com/office/2007/relationships/hdphoto" Target="../media/hdphoto2.wdp"/><Relationship Id="rId3" Type="http://schemas.openxmlformats.org/officeDocument/2006/relationships/image" Target="../media/image4.jpeg"/><Relationship Id="rId7" Type="http://schemas.openxmlformats.org/officeDocument/2006/relationships/slide" Target="slide22.xml"/><Relationship Id="rId12" Type="http://schemas.openxmlformats.org/officeDocument/2006/relationships/slide" Target="slide2.xml"/><Relationship Id="rId17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34.xml"/><Relationship Id="rId5" Type="http://schemas.openxmlformats.org/officeDocument/2006/relationships/slide" Target="slide13.xml"/><Relationship Id="rId15" Type="http://schemas.openxmlformats.org/officeDocument/2006/relationships/image" Target="../media/image35.jpeg"/><Relationship Id="rId10" Type="http://schemas.openxmlformats.org/officeDocument/2006/relationships/slide" Target="slide29.xml"/><Relationship Id="rId4" Type="http://schemas.openxmlformats.org/officeDocument/2006/relationships/slide" Target="slide4.xml"/><Relationship Id="rId9" Type="http://schemas.openxmlformats.org/officeDocument/2006/relationships/slide" Target="slide40.xml"/><Relationship Id="rId1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29.xml"/><Relationship Id="rId3" Type="http://schemas.openxmlformats.org/officeDocument/2006/relationships/image" Target="../media/image37.jpeg"/><Relationship Id="rId7" Type="http://schemas.openxmlformats.org/officeDocument/2006/relationships/slide" Target="slide4.xml"/><Relationship Id="rId12" Type="http://schemas.openxmlformats.org/officeDocument/2006/relationships/slide" Target="slide40.xml"/><Relationship Id="rId2" Type="http://schemas.openxmlformats.org/officeDocument/2006/relationships/notesSlide" Target="../notesSlides/notesSlide16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11" Type="http://schemas.openxmlformats.org/officeDocument/2006/relationships/slide" Target="slide35.xml"/><Relationship Id="rId5" Type="http://schemas.openxmlformats.org/officeDocument/2006/relationships/image" Target="../media/image39.png"/><Relationship Id="rId15" Type="http://schemas.openxmlformats.org/officeDocument/2006/relationships/slide" Target="slide2.xml"/><Relationship Id="rId10" Type="http://schemas.openxmlformats.org/officeDocument/2006/relationships/slide" Target="slide22.xml"/><Relationship Id="rId4" Type="http://schemas.openxmlformats.org/officeDocument/2006/relationships/image" Target="../media/image38.png"/><Relationship Id="rId9" Type="http://schemas.openxmlformats.org/officeDocument/2006/relationships/slide" Target="slide7.xml"/><Relationship Id="rId14" Type="http://schemas.openxmlformats.org/officeDocument/2006/relationships/slide" Target="slide3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29.xml"/><Relationship Id="rId3" Type="http://schemas.openxmlformats.org/officeDocument/2006/relationships/image" Target="../media/image4.jpeg"/><Relationship Id="rId7" Type="http://schemas.openxmlformats.org/officeDocument/2006/relationships/slide" Target="slide4.xml"/><Relationship Id="rId12" Type="http://schemas.openxmlformats.org/officeDocument/2006/relationships/slide" Target="slide40.xml"/><Relationship Id="rId2" Type="http://schemas.openxmlformats.org/officeDocument/2006/relationships/notesSlide" Target="../notesSlides/notesSlide17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jpeg"/><Relationship Id="rId11" Type="http://schemas.openxmlformats.org/officeDocument/2006/relationships/slide" Target="slide35.xml"/><Relationship Id="rId5" Type="http://schemas.openxmlformats.org/officeDocument/2006/relationships/image" Target="../media/image41.jpeg"/><Relationship Id="rId15" Type="http://schemas.openxmlformats.org/officeDocument/2006/relationships/slide" Target="slide2.xml"/><Relationship Id="rId10" Type="http://schemas.openxmlformats.org/officeDocument/2006/relationships/slide" Target="slide22.xml"/><Relationship Id="rId4" Type="http://schemas.openxmlformats.org/officeDocument/2006/relationships/image" Target="../media/image40.jpeg"/><Relationship Id="rId9" Type="http://schemas.openxmlformats.org/officeDocument/2006/relationships/slide" Target="slide7.xml"/><Relationship Id="rId14" Type="http://schemas.openxmlformats.org/officeDocument/2006/relationships/slide" Target="slide3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2.xml"/><Relationship Id="rId3" Type="http://schemas.openxmlformats.org/officeDocument/2006/relationships/image" Target="../media/image43.jpeg"/><Relationship Id="rId7" Type="http://schemas.openxmlformats.org/officeDocument/2006/relationships/slide" Target="slide7.xml"/><Relationship Id="rId12" Type="http://schemas.openxmlformats.org/officeDocument/2006/relationships/slide" Target="slide34.xm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29.xml"/><Relationship Id="rId5" Type="http://schemas.openxmlformats.org/officeDocument/2006/relationships/slide" Target="slide4.xml"/><Relationship Id="rId15" Type="http://schemas.openxmlformats.org/officeDocument/2006/relationships/image" Target="../media/image44.png"/><Relationship Id="rId10" Type="http://schemas.openxmlformats.org/officeDocument/2006/relationships/slide" Target="slide40.xml"/><Relationship Id="rId4" Type="http://schemas.openxmlformats.org/officeDocument/2006/relationships/image" Target="../media/image4.jpeg"/><Relationship Id="rId9" Type="http://schemas.openxmlformats.org/officeDocument/2006/relationships/slide" Target="slide35.xml"/><Relationship Id="rId14" Type="http://schemas.openxmlformats.org/officeDocument/2006/relationships/slide" Target="slide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13.xml"/><Relationship Id="rId7" Type="http://schemas.openxmlformats.org/officeDocument/2006/relationships/slide" Target="slide40.xml"/><Relationship Id="rId12" Type="http://schemas.openxmlformats.org/officeDocument/2006/relationships/slide" Target="slide2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image" Target="../media/image4.jpeg"/><Relationship Id="rId5" Type="http://schemas.openxmlformats.org/officeDocument/2006/relationships/slide" Target="slide22.xml"/><Relationship Id="rId10" Type="http://schemas.openxmlformats.org/officeDocument/2006/relationships/slide" Target="slide2.xml"/><Relationship Id="rId4" Type="http://schemas.openxmlformats.org/officeDocument/2006/relationships/slide" Target="slide7.xml"/><Relationship Id="rId9" Type="http://schemas.openxmlformats.org/officeDocument/2006/relationships/slide" Target="slide3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21.xml"/><Relationship Id="rId3" Type="http://schemas.openxmlformats.org/officeDocument/2006/relationships/image" Target="../media/image4.jpeg"/><Relationship Id="rId7" Type="http://schemas.openxmlformats.org/officeDocument/2006/relationships/slide" Target="slide22.xml"/><Relationship Id="rId12" Type="http://schemas.openxmlformats.org/officeDocument/2006/relationships/slide" Target="slide2.xml"/><Relationship Id="rId17" Type="http://schemas.openxmlformats.org/officeDocument/2006/relationships/hyperlink" Target="http://www.polyway.fr/" TargetMode="External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34.xml"/><Relationship Id="rId5" Type="http://schemas.openxmlformats.org/officeDocument/2006/relationships/slide" Target="slide13.xml"/><Relationship Id="rId15" Type="http://schemas.openxmlformats.org/officeDocument/2006/relationships/image" Target="../media/image47.jpeg"/><Relationship Id="rId10" Type="http://schemas.openxmlformats.org/officeDocument/2006/relationships/slide" Target="slide29.xml"/><Relationship Id="rId4" Type="http://schemas.openxmlformats.org/officeDocument/2006/relationships/slide" Target="slide4.xml"/><Relationship Id="rId9" Type="http://schemas.openxmlformats.org/officeDocument/2006/relationships/slide" Target="slide40.xml"/><Relationship Id="rId1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4.xml"/><Relationship Id="rId7" Type="http://schemas.openxmlformats.org/officeDocument/2006/relationships/slide" Target="slide35.xml"/><Relationship Id="rId12" Type="http://schemas.openxmlformats.org/officeDocument/2006/relationships/slide" Target="slide2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11" Type="http://schemas.openxmlformats.org/officeDocument/2006/relationships/slide" Target="slide2.xml"/><Relationship Id="rId5" Type="http://schemas.openxmlformats.org/officeDocument/2006/relationships/slide" Target="slide7.xml"/><Relationship Id="rId10" Type="http://schemas.openxmlformats.org/officeDocument/2006/relationships/slide" Target="slide34.xml"/><Relationship Id="rId4" Type="http://schemas.openxmlformats.org/officeDocument/2006/relationships/slide" Target="slide13.xml"/><Relationship Id="rId9" Type="http://schemas.openxmlformats.org/officeDocument/2006/relationships/slide" Target="slide2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29.xml"/><Relationship Id="rId3" Type="http://schemas.openxmlformats.org/officeDocument/2006/relationships/notesSlide" Target="../notesSlides/notesSlide20.xml"/><Relationship Id="rId7" Type="http://schemas.openxmlformats.org/officeDocument/2006/relationships/slide" Target="slide4.xml"/><Relationship Id="rId12" Type="http://schemas.openxmlformats.org/officeDocument/2006/relationships/slide" Target="slide40.xml"/><Relationship Id="rId2" Type="http://schemas.openxmlformats.org/officeDocument/2006/relationships/slideLayout" Target="../slideLayouts/slideLayout2.xml"/><Relationship Id="rId16" Type="http://schemas.openxmlformats.org/officeDocument/2006/relationships/slide" Target="slide2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11" Type="http://schemas.openxmlformats.org/officeDocument/2006/relationships/slide" Target="slide35.xml"/><Relationship Id="rId5" Type="http://schemas.openxmlformats.org/officeDocument/2006/relationships/image" Target="../media/image49.emf"/><Relationship Id="rId15" Type="http://schemas.openxmlformats.org/officeDocument/2006/relationships/slide" Target="slide2.xml"/><Relationship Id="rId10" Type="http://schemas.openxmlformats.org/officeDocument/2006/relationships/slide" Target="slide22.xml"/><Relationship Id="rId4" Type="http://schemas.openxmlformats.org/officeDocument/2006/relationships/oleObject" Target="../embeddings/oleObject1.bin"/><Relationship Id="rId9" Type="http://schemas.openxmlformats.org/officeDocument/2006/relationships/slide" Target="slide7.xml"/><Relationship Id="rId14" Type="http://schemas.openxmlformats.org/officeDocument/2006/relationships/slide" Target="slide3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21.xml"/><Relationship Id="rId3" Type="http://schemas.openxmlformats.org/officeDocument/2006/relationships/image" Target="../media/image4.jpeg"/><Relationship Id="rId7" Type="http://schemas.openxmlformats.org/officeDocument/2006/relationships/slide" Target="slide22.xml"/><Relationship Id="rId12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34.xml"/><Relationship Id="rId5" Type="http://schemas.openxmlformats.org/officeDocument/2006/relationships/slide" Target="slide13.xml"/><Relationship Id="rId10" Type="http://schemas.openxmlformats.org/officeDocument/2006/relationships/slide" Target="slide29.xml"/><Relationship Id="rId4" Type="http://schemas.openxmlformats.org/officeDocument/2006/relationships/slide" Target="slide4.xml"/><Relationship Id="rId9" Type="http://schemas.openxmlformats.org/officeDocument/2006/relationships/slide" Target="slide4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34.xml"/><Relationship Id="rId3" Type="http://schemas.openxmlformats.org/officeDocument/2006/relationships/image" Target="../media/image50.jpeg"/><Relationship Id="rId7" Type="http://schemas.openxmlformats.org/officeDocument/2006/relationships/slide" Target="slide13.xml"/><Relationship Id="rId12" Type="http://schemas.openxmlformats.org/officeDocument/2006/relationships/slide" Target="slide2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.xml"/><Relationship Id="rId11" Type="http://schemas.openxmlformats.org/officeDocument/2006/relationships/slide" Target="slide40.xml"/><Relationship Id="rId5" Type="http://schemas.openxmlformats.org/officeDocument/2006/relationships/image" Target="../media/image4.jpeg"/><Relationship Id="rId15" Type="http://schemas.openxmlformats.org/officeDocument/2006/relationships/slide" Target="slide21.xml"/><Relationship Id="rId10" Type="http://schemas.openxmlformats.org/officeDocument/2006/relationships/slide" Target="slide35.xml"/><Relationship Id="rId4" Type="http://schemas.openxmlformats.org/officeDocument/2006/relationships/image" Target="../media/image51.jpeg"/><Relationship Id="rId9" Type="http://schemas.openxmlformats.org/officeDocument/2006/relationships/slide" Target="slide22.xml"/><Relationship Id="rId1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34.xml"/><Relationship Id="rId3" Type="http://schemas.openxmlformats.org/officeDocument/2006/relationships/image" Target="../media/image52.jpeg"/><Relationship Id="rId7" Type="http://schemas.openxmlformats.org/officeDocument/2006/relationships/slide" Target="slide13.xml"/><Relationship Id="rId12" Type="http://schemas.openxmlformats.org/officeDocument/2006/relationships/slide" Target="slide2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.xml"/><Relationship Id="rId11" Type="http://schemas.openxmlformats.org/officeDocument/2006/relationships/slide" Target="slide40.xml"/><Relationship Id="rId5" Type="http://schemas.openxmlformats.org/officeDocument/2006/relationships/image" Target="../media/image4.jpeg"/><Relationship Id="rId15" Type="http://schemas.openxmlformats.org/officeDocument/2006/relationships/slide" Target="slide21.xml"/><Relationship Id="rId10" Type="http://schemas.openxmlformats.org/officeDocument/2006/relationships/slide" Target="slide35.xml"/><Relationship Id="rId4" Type="http://schemas.openxmlformats.org/officeDocument/2006/relationships/image" Target="../media/image53.jpeg"/><Relationship Id="rId9" Type="http://schemas.openxmlformats.org/officeDocument/2006/relationships/slide" Target="slide22.xml"/><Relationship Id="rId1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34.xml"/><Relationship Id="rId3" Type="http://schemas.openxmlformats.org/officeDocument/2006/relationships/image" Target="../media/image54.jpeg"/><Relationship Id="rId7" Type="http://schemas.openxmlformats.org/officeDocument/2006/relationships/slide" Target="slide13.xml"/><Relationship Id="rId12" Type="http://schemas.openxmlformats.org/officeDocument/2006/relationships/slide" Target="slide2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.xml"/><Relationship Id="rId11" Type="http://schemas.openxmlformats.org/officeDocument/2006/relationships/slide" Target="slide40.xml"/><Relationship Id="rId5" Type="http://schemas.openxmlformats.org/officeDocument/2006/relationships/image" Target="../media/image4.jpeg"/><Relationship Id="rId15" Type="http://schemas.openxmlformats.org/officeDocument/2006/relationships/slide" Target="slide21.xml"/><Relationship Id="rId10" Type="http://schemas.openxmlformats.org/officeDocument/2006/relationships/slide" Target="slide35.xml"/><Relationship Id="rId4" Type="http://schemas.openxmlformats.org/officeDocument/2006/relationships/image" Target="../media/image55.jpeg"/><Relationship Id="rId9" Type="http://schemas.openxmlformats.org/officeDocument/2006/relationships/slide" Target="slide22.xml"/><Relationship Id="rId1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29.xml"/><Relationship Id="rId3" Type="http://schemas.openxmlformats.org/officeDocument/2006/relationships/image" Target="../media/image56.jpeg"/><Relationship Id="rId7" Type="http://schemas.openxmlformats.org/officeDocument/2006/relationships/slide" Target="slide4.xml"/><Relationship Id="rId12" Type="http://schemas.openxmlformats.org/officeDocument/2006/relationships/slide" Target="slide40.xml"/><Relationship Id="rId2" Type="http://schemas.openxmlformats.org/officeDocument/2006/relationships/notesSlide" Target="../notesSlides/notesSlide25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11" Type="http://schemas.openxmlformats.org/officeDocument/2006/relationships/slide" Target="slide35.xml"/><Relationship Id="rId5" Type="http://schemas.openxmlformats.org/officeDocument/2006/relationships/image" Target="../media/image58.jpeg"/><Relationship Id="rId15" Type="http://schemas.openxmlformats.org/officeDocument/2006/relationships/slide" Target="slide2.xml"/><Relationship Id="rId10" Type="http://schemas.openxmlformats.org/officeDocument/2006/relationships/slide" Target="slide22.xml"/><Relationship Id="rId4" Type="http://schemas.openxmlformats.org/officeDocument/2006/relationships/image" Target="../media/image57.jpeg"/><Relationship Id="rId9" Type="http://schemas.openxmlformats.org/officeDocument/2006/relationships/slide" Target="slide7.xml"/><Relationship Id="rId14" Type="http://schemas.openxmlformats.org/officeDocument/2006/relationships/slide" Target="slide3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34.xml"/><Relationship Id="rId3" Type="http://schemas.openxmlformats.org/officeDocument/2006/relationships/image" Target="../media/image59.jpeg"/><Relationship Id="rId7" Type="http://schemas.openxmlformats.org/officeDocument/2006/relationships/slide" Target="slide13.xml"/><Relationship Id="rId12" Type="http://schemas.openxmlformats.org/officeDocument/2006/relationships/slide" Target="slide2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4.xml"/><Relationship Id="rId11" Type="http://schemas.openxmlformats.org/officeDocument/2006/relationships/slide" Target="slide40.xml"/><Relationship Id="rId5" Type="http://schemas.openxmlformats.org/officeDocument/2006/relationships/image" Target="../media/image4.jpeg"/><Relationship Id="rId15" Type="http://schemas.openxmlformats.org/officeDocument/2006/relationships/slide" Target="slide21.xml"/><Relationship Id="rId10" Type="http://schemas.openxmlformats.org/officeDocument/2006/relationships/slide" Target="slide35.xml"/><Relationship Id="rId4" Type="http://schemas.openxmlformats.org/officeDocument/2006/relationships/image" Target="../media/image60.jpeg"/><Relationship Id="rId9" Type="http://schemas.openxmlformats.org/officeDocument/2006/relationships/slide" Target="slide22.xml"/><Relationship Id="rId14" Type="http://schemas.openxmlformats.org/officeDocument/2006/relationships/slide" Target="slide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13" Type="http://schemas.openxmlformats.org/officeDocument/2006/relationships/image" Target="../media/image61.tiff"/><Relationship Id="rId3" Type="http://schemas.openxmlformats.org/officeDocument/2006/relationships/slide" Target="slide4.xml"/><Relationship Id="rId7" Type="http://schemas.openxmlformats.org/officeDocument/2006/relationships/slide" Target="slide35.xml"/><Relationship Id="rId12" Type="http://schemas.openxmlformats.org/officeDocument/2006/relationships/slide" Target="slide2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6" Type="http://schemas.openxmlformats.org/officeDocument/2006/relationships/slide" Target="slide22.xml"/><Relationship Id="rId11" Type="http://schemas.openxmlformats.org/officeDocument/2006/relationships/slide" Target="slide2.xml"/><Relationship Id="rId5" Type="http://schemas.openxmlformats.org/officeDocument/2006/relationships/slide" Target="slide7.xml"/><Relationship Id="rId10" Type="http://schemas.openxmlformats.org/officeDocument/2006/relationships/slide" Target="slide34.xml"/><Relationship Id="rId4" Type="http://schemas.openxmlformats.org/officeDocument/2006/relationships/slide" Target="slide13.xml"/><Relationship Id="rId9" Type="http://schemas.openxmlformats.org/officeDocument/2006/relationships/slide" Target="slide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21.xml"/><Relationship Id="rId3" Type="http://schemas.openxmlformats.org/officeDocument/2006/relationships/image" Target="../media/image4.jpeg"/><Relationship Id="rId7" Type="http://schemas.openxmlformats.org/officeDocument/2006/relationships/slide" Target="slide22.xml"/><Relationship Id="rId12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11" Type="http://schemas.openxmlformats.org/officeDocument/2006/relationships/slide" Target="slide34.xml"/><Relationship Id="rId5" Type="http://schemas.openxmlformats.org/officeDocument/2006/relationships/slide" Target="slide13.xml"/><Relationship Id="rId10" Type="http://schemas.openxmlformats.org/officeDocument/2006/relationships/slide" Target="slide29.xml"/><Relationship Id="rId4" Type="http://schemas.openxmlformats.org/officeDocument/2006/relationships/slide" Target="slide4.xml"/><Relationship Id="rId9" Type="http://schemas.openxmlformats.org/officeDocument/2006/relationships/slide" Target="slide4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2.xml"/><Relationship Id="rId3" Type="http://schemas.openxmlformats.org/officeDocument/2006/relationships/image" Target="../media/image62.png"/><Relationship Id="rId7" Type="http://schemas.openxmlformats.org/officeDocument/2006/relationships/slide" Target="slide7.xml"/><Relationship Id="rId12" Type="http://schemas.openxmlformats.org/officeDocument/2006/relationships/slide" Target="slide3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13.xml"/><Relationship Id="rId11" Type="http://schemas.openxmlformats.org/officeDocument/2006/relationships/slide" Target="slide29.xml"/><Relationship Id="rId5" Type="http://schemas.openxmlformats.org/officeDocument/2006/relationships/slide" Target="slide4.xml"/><Relationship Id="rId10" Type="http://schemas.openxmlformats.org/officeDocument/2006/relationships/slide" Target="slide40.xml"/><Relationship Id="rId4" Type="http://schemas.openxmlformats.org/officeDocument/2006/relationships/image" Target="../media/image4.jpeg"/><Relationship Id="rId9" Type="http://schemas.openxmlformats.org/officeDocument/2006/relationships/slide" Target="slide35.xml"/><Relationship Id="rId14" Type="http://schemas.openxmlformats.org/officeDocument/2006/relationships/slide" Target="slide2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21.xml"/><Relationship Id="rId3" Type="http://schemas.openxmlformats.org/officeDocument/2006/relationships/image" Target="../media/image4.jpeg"/><Relationship Id="rId7" Type="http://schemas.openxmlformats.org/officeDocument/2006/relationships/slide" Target="slide22.xml"/><Relationship Id="rId12" Type="http://schemas.openxmlformats.org/officeDocument/2006/relationships/slide" Target="slide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7.xml"/><Relationship Id="rId11" Type="http://schemas.openxmlformats.org/officeDocument/2006/relationships/slide" Target="slide34.xml"/><Relationship Id="rId5" Type="http://schemas.openxmlformats.org/officeDocument/2006/relationships/slide" Target="slide13.xml"/><Relationship Id="rId15" Type="http://schemas.openxmlformats.org/officeDocument/2006/relationships/image" Target="../media/image64.png"/><Relationship Id="rId10" Type="http://schemas.openxmlformats.org/officeDocument/2006/relationships/slide" Target="slide29.xml"/><Relationship Id="rId4" Type="http://schemas.openxmlformats.org/officeDocument/2006/relationships/slide" Target="slide4.xml"/><Relationship Id="rId9" Type="http://schemas.openxmlformats.org/officeDocument/2006/relationships/slide" Target="slide40.xml"/><Relationship Id="rId1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2.xml"/><Relationship Id="rId3" Type="http://schemas.openxmlformats.org/officeDocument/2006/relationships/image" Target="../media/image65.jpeg"/><Relationship Id="rId7" Type="http://schemas.openxmlformats.org/officeDocument/2006/relationships/slide" Target="slide7.xml"/><Relationship Id="rId12" Type="http://schemas.openxmlformats.org/officeDocument/2006/relationships/slide" Target="slide3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29.xml"/><Relationship Id="rId5" Type="http://schemas.openxmlformats.org/officeDocument/2006/relationships/slide" Target="slide4.xml"/><Relationship Id="rId10" Type="http://schemas.openxmlformats.org/officeDocument/2006/relationships/slide" Target="slide40.xml"/><Relationship Id="rId4" Type="http://schemas.openxmlformats.org/officeDocument/2006/relationships/image" Target="../media/image4.jpeg"/><Relationship Id="rId9" Type="http://schemas.openxmlformats.org/officeDocument/2006/relationships/slide" Target="slide35.xml"/><Relationship Id="rId14" Type="http://schemas.openxmlformats.org/officeDocument/2006/relationships/slide" Target="slide2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40.xml"/><Relationship Id="rId3" Type="http://schemas.openxmlformats.org/officeDocument/2006/relationships/image" Target="../media/image66.png"/><Relationship Id="rId7" Type="http://schemas.openxmlformats.org/officeDocument/2006/relationships/image" Target="../media/image4.jpeg"/><Relationship Id="rId12" Type="http://schemas.openxmlformats.org/officeDocument/2006/relationships/slide" Target="slide35.xml"/><Relationship Id="rId17" Type="http://schemas.openxmlformats.org/officeDocument/2006/relationships/slide" Target="slide21.xml"/><Relationship Id="rId2" Type="http://schemas.openxmlformats.org/officeDocument/2006/relationships/notesSlide" Target="../notesSlides/notesSlide30.xml"/><Relationship Id="rId16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wmf"/><Relationship Id="rId11" Type="http://schemas.openxmlformats.org/officeDocument/2006/relationships/slide" Target="slide22.xml"/><Relationship Id="rId5" Type="http://schemas.openxmlformats.org/officeDocument/2006/relationships/image" Target="../media/image68.jpeg"/><Relationship Id="rId15" Type="http://schemas.openxmlformats.org/officeDocument/2006/relationships/slide" Target="slide34.xml"/><Relationship Id="rId10" Type="http://schemas.openxmlformats.org/officeDocument/2006/relationships/slide" Target="slide7.xml"/><Relationship Id="rId4" Type="http://schemas.openxmlformats.org/officeDocument/2006/relationships/image" Target="../media/image67.png"/><Relationship Id="rId9" Type="http://schemas.openxmlformats.org/officeDocument/2006/relationships/slide" Target="slide13.xml"/><Relationship Id="rId14" Type="http://schemas.openxmlformats.org/officeDocument/2006/relationships/slide" Target="slide2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21.xml"/><Relationship Id="rId3" Type="http://schemas.openxmlformats.org/officeDocument/2006/relationships/image" Target="../media/image4.jpeg"/><Relationship Id="rId7" Type="http://schemas.openxmlformats.org/officeDocument/2006/relationships/slide" Target="slide22.xml"/><Relationship Id="rId12" Type="http://schemas.openxmlformats.org/officeDocument/2006/relationships/slide" Target="slide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34.xml"/><Relationship Id="rId5" Type="http://schemas.openxmlformats.org/officeDocument/2006/relationships/slide" Target="slide13.xml"/><Relationship Id="rId10" Type="http://schemas.openxmlformats.org/officeDocument/2006/relationships/slide" Target="slide29.xml"/><Relationship Id="rId4" Type="http://schemas.openxmlformats.org/officeDocument/2006/relationships/slide" Target="slide4.xml"/><Relationship Id="rId9" Type="http://schemas.openxmlformats.org/officeDocument/2006/relationships/slide" Target="slide4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34.xml"/><Relationship Id="rId3" Type="http://schemas.openxmlformats.org/officeDocument/2006/relationships/image" Target="../media/image70.jpeg"/><Relationship Id="rId7" Type="http://schemas.openxmlformats.org/officeDocument/2006/relationships/slide" Target="slide13.xml"/><Relationship Id="rId12" Type="http://schemas.openxmlformats.org/officeDocument/2006/relationships/slide" Target="slide2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slide" Target="slide40.xml"/><Relationship Id="rId5" Type="http://schemas.openxmlformats.org/officeDocument/2006/relationships/image" Target="../media/image4.jpeg"/><Relationship Id="rId15" Type="http://schemas.openxmlformats.org/officeDocument/2006/relationships/slide" Target="slide21.xml"/><Relationship Id="rId10" Type="http://schemas.openxmlformats.org/officeDocument/2006/relationships/slide" Target="slide35.xml"/><Relationship Id="rId4" Type="http://schemas.openxmlformats.org/officeDocument/2006/relationships/image" Target="../media/image71.jpeg"/><Relationship Id="rId9" Type="http://schemas.openxmlformats.org/officeDocument/2006/relationships/slide" Target="slide22.xml"/><Relationship Id="rId14" Type="http://schemas.openxmlformats.org/officeDocument/2006/relationships/slide" Target="slide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21.xml"/><Relationship Id="rId3" Type="http://schemas.openxmlformats.org/officeDocument/2006/relationships/image" Target="../media/image4.jpeg"/><Relationship Id="rId7" Type="http://schemas.openxmlformats.org/officeDocument/2006/relationships/slide" Target="slide22.xml"/><Relationship Id="rId12" Type="http://schemas.openxmlformats.org/officeDocument/2006/relationships/slide" Target="slide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34.xml"/><Relationship Id="rId5" Type="http://schemas.openxmlformats.org/officeDocument/2006/relationships/slide" Target="slide13.xml"/><Relationship Id="rId15" Type="http://schemas.openxmlformats.org/officeDocument/2006/relationships/image" Target="../media/image73.png"/><Relationship Id="rId10" Type="http://schemas.openxmlformats.org/officeDocument/2006/relationships/slide" Target="slide29.xml"/><Relationship Id="rId4" Type="http://schemas.openxmlformats.org/officeDocument/2006/relationships/slide" Target="slide4.xml"/><Relationship Id="rId9" Type="http://schemas.openxmlformats.org/officeDocument/2006/relationships/slide" Target="slide40.xml"/><Relationship Id="rId14" Type="http://schemas.openxmlformats.org/officeDocument/2006/relationships/image" Target="../media/image72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2.xml"/><Relationship Id="rId1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slide" Target="slide7.xml"/><Relationship Id="rId12" Type="http://schemas.openxmlformats.org/officeDocument/2006/relationships/slide" Target="slide34.xml"/><Relationship Id="rId17" Type="http://schemas.openxmlformats.org/officeDocument/2006/relationships/image" Target="../media/image76.gif"/><Relationship Id="rId2" Type="http://schemas.openxmlformats.org/officeDocument/2006/relationships/notesSlide" Target="../notesSlides/notesSlide34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11" Type="http://schemas.openxmlformats.org/officeDocument/2006/relationships/slide" Target="slide29.xml"/><Relationship Id="rId5" Type="http://schemas.openxmlformats.org/officeDocument/2006/relationships/slide" Target="slide4.xml"/><Relationship Id="rId15" Type="http://schemas.openxmlformats.org/officeDocument/2006/relationships/image" Target="../media/image75.jpeg"/><Relationship Id="rId10" Type="http://schemas.openxmlformats.org/officeDocument/2006/relationships/slide" Target="slide40.xml"/><Relationship Id="rId19" Type="http://schemas.microsoft.com/office/2007/relationships/hdphoto" Target="../media/hdphoto4.wdp"/><Relationship Id="rId4" Type="http://schemas.openxmlformats.org/officeDocument/2006/relationships/image" Target="../media/image4.jpeg"/><Relationship Id="rId9" Type="http://schemas.openxmlformats.org/officeDocument/2006/relationships/slide" Target="slide35.xml"/><Relationship Id="rId14" Type="http://schemas.openxmlformats.org/officeDocument/2006/relationships/slide" Target="slide2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slide" Target="slide35.xml"/><Relationship Id="rId18" Type="http://schemas.openxmlformats.org/officeDocument/2006/relationships/slide" Target="slide21.xml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78.wmf"/><Relationship Id="rId12" Type="http://schemas.openxmlformats.org/officeDocument/2006/relationships/slide" Target="slide22.xml"/><Relationship Id="rId17" Type="http://schemas.openxmlformats.org/officeDocument/2006/relationships/slide" Target="slide2.xml"/><Relationship Id="rId2" Type="http://schemas.openxmlformats.org/officeDocument/2006/relationships/slideLayout" Target="../slideLayouts/slideLayout16.xml"/><Relationship Id="rId16" Type="http://schemas.openxmlformats.org/officeDocument/2006/relationships/slide" Target="slide3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slide" Target="slide7.xml"/><Relationship Id="rId5" Type="http://schemas.openxmlformats.org/officeDocument/2006/relationships/image" Target="../media/image80.jpeg"/><Relationship Id="rId15" Type="http://schemas.openxmlformats.org/officeDocument/2006/relationships/slide" Target="slide29.xml"/><Relationship Id="rId10" Type="http://schemas.openxmlformats.org/officeDocument/2006/relationships/slide" Target="slide13.xml"/><Relationship Id="rId4" Type="http://schemas.openxmlformats.org/officeDocument/2006/relationships/image" Target="../media/image79.jpeg"/><Relationship Id="rId9" Type="http://schemas.openxmlformats.org/officeDocument/2006/relationships/slide" Target="slide4.xml"/><Relationship Id="rId14" Type="http://schemas.openxmlformats.org/officeDocument/2006/relationships/slide" Target="slide4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34.xml"/><Relationship Id="rId3" Type="http://schemas.openxmlformats.org/officeDocument/2006/relationships/image" Target="../media/image81.jpeg"/><Relationship Id="rId7" Type="http://schemas.openxmlformats.org/officeDocument/2006/relationships/slide" Target="slide13.xml"/><Relationship Id="rId12" Type="http://schemas.openxmlformats.org/officeDocument/2006/relationships/slide" Target="slide2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.xml"/><Relationship Id="rId11" Type="http://schemas.openxmlformats.org/officeDocument/2006/relationships/slide" Target="slide40.xml"/><Relationship Id="rId5" Type="http://schemas.openxmlformats.org/officeDocument/2006/relationships/image" Target="../media/image4.jpeg"/><Relationship Id="rId15" Type="http://schemas.openxmlformats.org/officeDocument/2006/relationships/slide" Target="slide21.xml"/><Relationship Id="rId10" Type="http://schemas.openxmlformats.org/officeDocument/2006/relationships/slide" Target="slide35.xml"/><Relationship Id="rId4" Type="http://schemas.openxmlformats.org/officeDocument/2006/relationships/image" Target="../media/image82.jpeg"/><Relationship Id="rId9" Type="http://schemas.openxmlformats.org/officeDocument/2006/relationships/slide" Target="slide22.xml"/><Relationship Id="rId1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2.xml"/><Relationship Id="rId3" Type="http://schemas.openxmlformats.org/officeDocument/2006/relationships/image" Target="../media/image4.jpeg"/><Relationship Id="rId7" Type="http://schemas.openxmlformats.org/officeDocument/2006/relationships/slide" Target="slide7.xml"/><Relationship Id="rId12" Type="http://schemas.openxmlformats.org/officeDocument/2006/relationships/slide" Target="slide3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11" Type="http://schemas.openxmlformats.org/officeDocument/2006/relationships/slide" Target="slide29.xml"/><Relationship Id="rId5" Type="http://schemas.openxmlformats.org/officeDocument/2006/relationships/slide" Target="slide4.xml"/><Relationship Id="rId15" Type="http://schemas.openxmlformats.org/officeDocument/2006/relationships/image" Target="../media/image5.png"/><Relationship Id="rId10" Type="http://schemas.openxmlformats.org/officeDocument/2006/relationships/slide" Target="slide40.xml"/><Relationship Id="rId4" Type="http://schemas.openxmlformats.org/officeDocument/2006/relationships/hyperlink" Target="http://www.fao.org/aquaculture/fr/" TargetMode="External"/><Relationship Id="rId9" Type="http://schemas.openxmlformats.org/officeDocument/2006/relationships/slide" Target="slide35.xml"/><Relationship Id="rId14" Type="http://schemas.openxmlformats.org/officeDocument/2006/relationships/slide" Target="slide2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34.xml"/><Relationship Id="rId3" Type="http://schemas.openxmlformats.org/officeDocument/2006/relationships/image" Target="../media/image83.jpeg"/><Relationship Id="rId7" Type="http://schemas.openxmlformats.org/officeDocument/2006/relationships/slide" Target="slide13.xml"/><Relationship Id="rId12" Type="http://schemas.openxmlformats.org/officeDocument/2006/relationships/slide" Target="slide29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slide" Target="slide40.xml"/><Relationship Id="rId5" Type="http://schemas.openxmlformats.org/officeDocument/2006/relationships/image" Target="../media/image4.jpeg"/><Relationship Id="rId15" Type="http://schemas.openxmlformats.org/officeDocument/2006/relationships/slide" Target="slide21.xml"/><Relationship Id="rId10" Type="http://schemas.openxmlformats.org/officeDocument/2006/relationships/slide" Target="slide35.xml"/><Relationship Id="rId4" Type="http://schemas.openxmlformats.org/officeDocument/2006/relationships/image" Target="../media/image84.jpeg"/><Relationship Id="rId9" Type="http://schemas.openxmlformats.org/officeDocument/2006/relationships/slide" Target="slide22.xml"/><Relationship Id="rId14" Type="http://schemas.openxmlformats.org/officeDocument/2006/relationships/slide" Target="slide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2.xml"/><Relationship Id="rId3" Type="http://schemas.openxmlformats.org/officeDocument/2006/relationships/image" Target="../media/image85.jpeg"/><Relationship Id="rId7" Type="http://schemas.openxmlformats.org/officeDocument/2006/relationships/slide" Target="slide7.xml"/><Relationship Id="rId12" Type="http://schemas.openxmlformats.org/officeDocument/2006/relationships/slide" Target="slide34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29.xml"/><Relationship Id="rId5" Type="http://schemas.openxmlformats.org/officeDocument/2006/relationships/slide" Target="slide4.xml"/><Relationship Id="rId15" Type="http://schemas.openxmlformats.org/officeDocument/2006/relationships/image" Target="../media/image86.png"/><Relationship Id="rId10" Type="http://schemas.openxmlformats.org/officeDocument/2006/relationships/slide" Target="slide40.xml"/><Relationship Id="rId4" Type="http://schemas.openxmlformats.org/officeDocument/2006/relationships/image" Target="../media/image4.jpeg"/><Relationship Id="rId9" Type="http://schemas.openxmlformats.org/officeDocument/2006/relationships/slide" Target="slide35.xml"/><Relationship Id="rId14" Type="http://schemas.openxmlformats.org/officeDocument/2006/relationships/slide" Target="slide2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21.xml"/><Relationship Id="rId3" Type="http://schemas.openxmlformats.org/officeDocument/2006/relationships/image" Target="../media/image4.jpeg"/><Relationship Id="rId7" Type="http://schemas.openxmlformats.org/officeDocument/2006/relationships/slide" Target="slide22.xml"/><Relationship Id="rId12" Type="http://schemas.openxmlformats.org/officeDocument/2006/relationships/slide" Target="slide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7.xml"/><Relationship Id="rId11" Type="http://schemas.openxmlformats.org/officeDocument/2006/relationships/slide" Target="slide34.xml"/><Relationship Id="rId5" Type="http://schemas.openxmlformats.org/officeDocument/2006/relationships/slide" Target="slide13.xml"/><Relationship Id="rId15" Type="http://schemas.openxmlformats.org/officeDocument/2006/relationships/image" Target="../media/image88.jpeg"/><Relationship Id="rId10" Type="http://schemas.openxmlformats.org/officeDocument/2006/relationships/slide" Target="slide29.xml"/><Relationship Id="rId4" Type="http://schemas.openxmlformats.org/officeDocument/2006/relationships/slide" Target="slide4.xml"/><Relationship Id="rId9" Type="http://schemas.openxmlformats.org/officeDocument/2006/relationships/slide" Target="slide40.xml"/><Relationship Id="rId14" Type="http://schemas.openxmlformats.org/officeDocument/2006/relationships/image" Target="../media/image87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2.xml"/><Relationship Id="rId3" Type="http://schemas.openxmlformats.org/officeDocument/2006/relationships/image" Target="../media/image89.jpeg"/><Relationship Id="rId7" Type="http://schemas.openxmlformats.org/officeDocument/2006/relationships/slide" Target="slide7.xml"/><Relationship Id="rId12" Type="http://schemas.openxmlformats.org/officeDocument/2006/relationships/slide" Target="slide34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29.xml"/><Relationship Id="rId5" Type="http://schemas.openxmlformats.org/officeDocument/2006/relationships/slide" Target="slide4.xml"/><Relationship Id="rId10" Type="http://schemas.openxmlformats.org/officeDocument/2006/relationships/slide" Target="slide40.xml"/><Relationship Id="rId4" Type="http://schemas.openxmlformats.org/officeDocument/2006/relationships/image" Target="../media/image4.jpeg"/><Relationship Id="rId9" Type="http://schemas.openxmlformats.org/officeDocument/2006/relationships/slide" Target="slide35.xml"/><Relationship Id="rId14" Type="http://schemas.openxmlformats.org/officeDocument/2006/relationships/slide" Target="slide2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40.xml"/><Relationship Id="rId3" Type="http://schemas.openxmlformats.org/officeDocument/2006/relationships/image" Target="../media/image90.jpeg"/><Relationship Id="rId7" Type="http://schemas.openxmlformats.org/officeDocument/2006/relationships/image" Target="../media/image4.jpeg"/><Relationship Id="rId12" Type="http://schemas.openxmlformats.org/officeDocument/2006/relationships/slide" Target="slide35.xml"/><Relationship Id="rId17" Type="http://schemas.openxmlformats.org/officeDocument/2006/relationships/slide" Target="slide21.xml"/><Relationship Id="rId2" Type="http://schemas.openxmlformats.org/officeDocument/2006/relationships/notesSlide" Target="../notesSlides/notesSlide41.xml"/><Relationship Id="rId16" Type="http://schemas.openxmlformats.org/officeDocument/2006/relationships/slide" Target="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3.png"/><Relationship Id="rId11" Type="http://schemas.openxmlformats.org/officeDocument/2006/relationships/slide" Target="slide22.xml"/><Relationship Id="rId5" Type="http://schemas.openxmlformats.org/officeDocument/2006/relationships/image" Target="../media/image92.jpeg"/><Relationship Id="rId15" Type="http://schemas.openxmlformats.org/officeDocument/2006/relationships/slide" Target="slide34.xml"/><Relationship Id="rId10" Type="http://schemas.openxmlformats.org/officeDocument/2006/relationships/slide" Target="slide7.xml"/><Relationship Id="rId4" Type="http://schemas.openxmlformats.org/officeDocument/2006/relationships/image" Target="../media/image91.jpeg"/><Relationship Id="rId9" Type="http://schemas.openxmlformats.org/officeDocument/2006/relationships/slide" Target="slide13.xml"/><Relationship Id="rId14" Type="http://schemas.openxmlformats.org/officeDocument/2006/relationships/slide" Target="slide2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34.xml"/><Relationship Id="rId3" Type="http://schemas.openxmlformats.org/officeDocument/2006/relationships/image" Target="../media/image94.jpeg"/><Relationship Id="rId7" Type="http://schemas.openxmlformats.org/officeDocument/2006/relationships/slide" Target="slide13.xml"/><Relationship Id="rId12" Type="http://schemas.openxmlformats.org/officeDocument/2006/relationships/slide" Target="slide29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4.xml"/><Relationship Id="rId11" Type="http://schemas.openxmlformats.org/officeDocument/2006/relationships/slide" Target="slide40.xml"/><Relationship Id="rId5" Type="http://schemas.openxmlformats.org/officeDocument/2006/relationships/image" Target="../media/image4.jpeg"/><Relationship Id="rId15" Type="http://schemas.openxmlformats.org/officeDocument/2006/relationships/slide" Target="slide21.xml"/><Relationship Id="rId10" Type="http://schemas.openxmlformats.org/officeDocument/2006/relationships/slide" Target="slide35.xml"/><Relationship Id="rId4" Type="http://schemas.openxmlformats.org/officeDocument/2006/relationships/image" Target="../media/image95.jpeg"/><Relationship Id="rId9" Type="http://schemas.openxmlformats.org/officeDocument/2006/relationships/slide" Target="slide22.xml"/><Relationship Id="rId14" Type="http://schemas.openxmlformats.org/officeDocument/2006/relationships/slide" Target="slide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shiva.istia.univ-angers.fr/~lebars/especes/bar.jpg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2.xml"/><Relationship Id="rId3" Type="http://schemas.openxmlformats.org/officeDocument/2006/relationships/image" Target="../media/image20.jpeg"/><Relationship Id="rId7" Type="http://schemas.openxmlformats.org/officeDocument/2006/relationships/slide" Target="slide7.xml"/><Relationship Id="rId12" Type="http://schemas.openxmlformats.org/officeDocument/2006/relationships/slide" Target="slide3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11" Type="http://schemas.openxmlformats.org/officeDocument/2006/relationships/slide" Target="slide29.xml"/><Relationship Id="rId5" Type="http://schemas.openxmlformats.org/officeDocument/2006/relationships/slide" Target="slide4.xml"/><Relationship Id="rId10" Type="http://schemas.openxmlformats.org/officeDocument/2006/relationships/slide" Target="slide40.xml"/><Relationship Id="rId4" Type="http://schemas.openxmlformats.org/officeDocument/2006/relationships/image" Target="../media/image4.jpeg"/><Relationship Id="rId9" Type="http://schemas.openxmlformats.org/officeDocument/2006/relationships/slide" Target="slide35.xml"/><Relationship Id="rId14" Type="http://schemas.openxmlformats.org/officeDocument/2006/relationships/slide" Target="slide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21.xml"/><Relationship Id="rId3" Type="http://schemas.openxmlformats.org/officeDocument/2006/relationships/image" Target="../media/image4.jpeg"/><Relationship Id="rId7" Type="http://schemas.openxmlformats.org/officeDocument/2006/relationships/slide" Target="slide22.xml"/><Relationship Id="rId12" Type="http://schemas.openxmlformats.org/officeDocument/2006/relationships/slide" Target="slide2.xml"/><Relationship Id="rId2" Type="http://schemas.openxmlformats.org/officeDocument/2006/relationships/notesSlide" Target="../notesSlides/notesSlide6.xml"/><Relationship Id="rId16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34.xml"/><Relationship Id="rId5" Type="http://schemas.openxmlformats.org/officeDocument/2006/relationships/slide" Target="slide13.xml"/><Relationship Id="rId15" Type="http://schemas.openxmlformats.org/officeDocument/2006/relationships/slide" Target="slide9.xml"/><Relationship Id="rId10" Type="http://schemas.openxmlformats.org/officeDocument/2006/relationships/slide" Target="slide29.xml"/><Relationship Id="rId4" Type="http://schemas.openxmlformats.org/officeDocument/2006/relationships/slide" Target="slide4.xml"/><Relationship Id="rId9" Type="http://schemas.openxmlformats.org/officeDocument/2006/relationships/slide" Target="slide40.xml"/><Relationship Id="rId1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21.xml"/><Relationship Id="rId3" Type="http://schemas.openxmlformats.org/officeDocument/2006/relationships/image" Target="../media/image4.jpeg"/><Relationship Id="rId7" Type="http://schemas.openxmlformats.org/officeDocument/2006/relationships/slide" Target="slide22.xml"/><Relationship Id="rId12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34.xml"/><Relationship Id="rId5" Type="http://schemas.openxmlformats.org/officeDocument/2006/relationships/slide" Target="slide13.xml"/><Relationship Id="rId10" Type="http://schemas.openxmlformats.org/officeDocument/2006/relationships/slide" Target="slide29.xml"/><Relationship Id="rId4" Type="http://schemas.openxmlformats.org/officeDocument/2006/relationships/slide" Target="slide4.xml"/><Relationship Id="rId9" Type="http://schemas.openxmlformats.org/officeDocument/2006/relationships/slide" Target="slide4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21.xml"/><Relationship Id="rId3" Type="http://schemas.openxmlformats.org/officeDocument/2006/relationships/image" Target="../media/image4.jpeg"/><Relationship Id="rId7" Type="http://schemas.openxmlformats.org/officeDocument/2006/relationships/slide" Target="slide22.xml"/><Relationship Id="rId12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34.xml"/><Relationship Id="rId5" Type="http://schemas.openxmlformats.org/officeDocument/2006/relationships/slide" Target="slide13.xml"/><Relationship Id="rId10" Type="http://schemas.openxmlformats.org/officeDocument/2006/relationships/slide" Target="slide29.xml"/><Relationship Id="rId4" Type="http://schemas.openxmlformats.org/officeDocument/2006/relationships/slide" Target="slide4.xml"/><Relationship Id="rId9" Type="http://schemas.openxmlformats.org/officeDocument/2006/relationships/slide" Target="slide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5" name="Picture 11" descr="Photo 06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686" y="0"/>
            <a:ext cx="9159686" cy="68580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2884488" y="4555976"/>
            <a:ext cx="3475037" cy="457200"/>
          </a:xfrm>
          <a:prstGeom prst="rect">
            <a:avLst/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i="1" u="none" dirty="0">
                <a:solidFill>
                  <a:srgbClr val="CC3300"/>
                </a:solidFill>
                <a:latin typeface="+mj-lt"/>
              </a:rPr>
              <a:t> </a:t>
            </a:r>
            <a:r>
              <a:rPr lang="fr-FR" i="1" u="none" dirty="0">
                <a:solidFill>
                  <a:srgbClr val="000099"/>
                </a:solidFill>
                <a:latin typeface="+mj-lt"/>
              </a:rPr>
              <a:t>D. VALLOD</a:t>
            </a: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228600" y="1196975"/>
            <a:ext cx="8686800" cy="54324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403225" y="6092825"/>
            <a:ext cx="8440738" cy="457200"/>
          </a:xfrm>
          <a:prstGeom prst="rect">
            <a:avLst/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u="none">
                <a:solidFill>
                  <a:srgbClr val="000099"/>
                </a:solidFill>
                <a:latin typeface="+mj-lt"/>
              </a:rPr>
              <a:t>2è A ISARA-Lyon                                   Cours de Zootechnie</a:t>
            </a: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395288" y="1435100"/>
            <a:ext cx="8455025" cy="2246769"/>
          </a:xfrm>
          <a:prstGeom prst="rect">
            <a:avLst/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4000" u="none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Diversité des </a:t>
            </a:r>
            <a:r>
              <a:rPr lang="fr-FR" sz="4000" u="none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Productions Animales  </a:t>
            </a:r>
            <a:r>
              <a:rPr lang="fr-FR" sz="4000" u="none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/>
            </a:r>
            <a:br>
              <a:rPr lang="fr-FR" sz="4000" u="none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</a:br>
            <a:r>
              <a:rPr lang="fr-FR" sz="4000" u="none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Aquaculture </a:t>
            </a:r>
          </a:p>
          <a:p>
            <a:pPr algn="ctr" eaLnBrk="0" hangingPunct="0">
              <a:spcBef>
                <a:spcPct val="50000"/>
              </a:spcBef>
            </a:pPr>
            <a:r>
              <a:rPr lang="fr-FR" sz="4000" u="none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Ex de l’élevage des poissons</a:t>
            </a:r>
            <a:endParaRPr lang="fr-FR" sz="4000" u="none" dirty="0">
              <a:solidFill>
                <a:srgbClr val="00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pic>
        <p:nvPicPr>
          <p:cNvPr id="7" name="Picture 2" descr="D:\Mes images\LOGOS\logo_isara_quadri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ChangeArrowheads="1"/>
          </p:cNvSpPr>
          <p:nvPr/>
        </p:nvSpPr>
        <p:spPr bwMode="auto">
          <a:xfrm>
            <a:off x="711200" y="6248400"/>
            <a:ext cx="18970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61539" name="Rectangle 3"/>
          <p:cNvSpPr>
            <a:spLocks noChangeArrowheads="1"/>
          </p:cNvSpPr>
          <p:nvPr/>
        </p:nvSpPr>
        <p:spPr bwMode="auto">
          <a:xfrm>
            <a:off x="3149600" y="6248400"/>
            <a:ext cx="2844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615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259631" y="1844824"/>
            <a:ext cx="7633543" cy="4248001"/>
          </a:xfrm>
        </p:spPr>
        <p:txBody>
          <a:bodyPr/>
          <a:lstStyle/>
          <a:p>
            <a:r>
              <a:rPr lang="fr-FR" dirty="0" smtClean="0">
                <a:solidFill>
                  <a:schemeClr val="bg2"/>
                </a:solidFill>
              </a:rPr>
              <a:t>La salinité = la teneur en sels dissous</a:t>
            </a:r>
          </a:p>
          <a:p>
            <a:pPr lvl="1"/>
            <a:r>
              <a:rPr lang="fr-FR" sz="2400" dirty="0" smtClean="0">
                <a:solidFill>
                  <a:schemeClr val="bg2"/>
                </a:solidFill>
              </a:rPr>
              <a:t>salinité moyenne des océans : 35 g/l</a:t>
            </a:r>
          </a:p>
          <a:p>
            <a:pPr lvl="1"/>
            <a:r>
              <a:rPr lang="fr-FR" sz="2400" dirty="0" smtClean="0">
                <a:solidFill>
                  <a:schemeClr val="bg2"/>
                </a:solidFill>
              </a:rPr>
              <a:t>eau douce : &lt;1g/l de sels dissous</a:t>
            </a:r>
          </a:p>
          <a:p>
            <a:r>
              <a:rPr lang="fr-FR" dirty="0" smtClean="0">
                <a:solidFill>
                  <a:schemeClr val="bg2"/>
                </a:solidFill>
              </a:rPr>
              <a:t>Eau de mer : proportion relative des constituants  constante</a:t>
            </a: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2547938" y="4848894"/>
            <a:ext cx="4038600" cy="1671638"/>
            <a:chOff x="672" y="2544"/>
            <a:chExt cx="2064" cy="737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2544"/>
              <a:ext cx="2064" cy="665"/>
            </a:xfrm>
            <a:prstGeom prst="rect">
              <a:avLst/>
            </a:prstGeom>
            <a:noFill/>
          </p:spPr>
        </p:pic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597" y="3120"/>
              <a:ext cx="94" cy="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endParaRPr lang="fr-FR" b="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</p:grp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802063" y="4149080"/>
            <a:ext cx="20409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b="0" u="none" dirty="0">
                <a:solidFill>
                  <a:srgbClr val="FF0000"/>
                </a:solidFill>
                <a:latin typeface="Comic Sans MS" pitchFamily="66" charset="0"/>
              </a:rPr>
              <a:t>1100 </a:t>
            </a:r>
            <a:r>
              <a:rPr lang="en-US" b="0" u="none" dirty="0" err="1">
                <a:solidFill>
                  <a:srgbClr val="FF0000"/>
                </a:solidFill>
                <a:latin typeface="Comic Sans MS" pitchFamily="66" charset="0"/>
              </a:rPr>
              <a:t>mOsm</a:t>
            </a:r>
            <a:r>
              <a:rPr lang="en-US" b="0" u="none" dirty="0">
                <a:solidFill>
                  <a:srgbClr val="FF0000"/>
                </a:solidFill>
                <a:latin typeface="Comic Sans MS" pitchFamily="66" charset="0"/>
              </a:rPr>
              <a:t>/l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4300538" y="5331494"/>
            <a:ext cx="7473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b="0" u="none" dirty="0">
                <a:solidFill>
                  <a:srgbClr val="FF0000"/>
                </a:solidFill>
                <a:latin typeface="Comic Sans MS" pitchFamily="66" charset="0"/>
              </a:rPr>
              <a:t>300</a:t>
            </a: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4479925" y="4614218"/>
            <a:ext cx="231775" cy="538162"/>
          </a:xfrm>
          <a:prstGeom prst="upDownArrow">
            <a:avLst>
              <a:gd name="adj1" fmla="val 50000"/>
              <a:gd name="adj2" fmla="val 46438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u="none">
              <a:solidFill>
                <a:srgbClr val="000099"/>
              </a:solidFill>
            </a:endParaRPr>
          </a:p>
        </p:txBody>
      </p:sp>
      <p:pic>
        <p:nvPicPr>
          <p:cNvPr id="14" name="Picture 2" descr="D:\Mes images\LOGOS\logo_isara_quadri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eur droit 14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Teneur en sels dissous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ZoneTexte 24">
            <a:hlinkClick r:id="rId5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6" name="ZoneTexte 25">
            <a:hlinkClick r:id="rId6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7" name="ZoneTexte 26">
            <a:hlinkClick r:id="rId7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8" name="ZoneTexte 27">
            <a:hlinkClick r:id="rId8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29" name="ZoneTexte 28">
            <a:hlinkClick r:id="rId9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0" name="ZoneTexte 29">
            <a:hlinkClick r:id="rId10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1" name="ZoneTexte 30">
            <a:hlinkClick r:id="rId11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2" name="ZoneTexte 31">
            <a:hlinkClick r:id="rId12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3" name="ZoneTexte 32">
            <a:hlinkClick r:id="rId13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hlinkClick r:id="rId14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380312" y="6155357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ym typeface="Wingdings" panose="05000000000000000000" pitchFamily="2" charset="2"/>
                <a:hlinkClick r:id="rId7" action="ppaction://hlinksldjump"/>
              </a:rPr>
              <a:t></a:t>
            </a:r>
            <a:endParaRPr lang="fr-F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Mes images\LOGOS\logo_isara_quadri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Différents systèmes d’élevage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03648" y="764704"/>
            <a:ext cx="3074083" cy="431800"/>
          </a:xfrm>
          <a:noFill/>
        </p:spPr>
        <p:txBody>
          <a:bodyPr/>
          <a:lstStyle/>
          <a:p>
            <a:pPr marL="609600" indent="-609600" algn="ctr">
              <a:lnSpc>
                <a:spcPct val="80000"/>
              </a:lnSpc>
              <a:buClr>
                <a:srgbClr val="990033"/>
              </a:buClr>
              <a:buFontTx/>
              <a:buNone/>
            </a:pPr>
            <a:r>
              <a:rPr lang="fr-FR" dirty="0" smtClean="0">
                <a:solidFill>
                  <a:schemeClr val="bg2"/>
                </a:solidFill>
                <a:latin typeface="+mj-lt"/>
              </a:rPr>
              <a:t>Etangs, bassins terre</a:t>
            </a:r>
            <a:endParaRPr lang="fr-FR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7" name="ZoneTexte 16">
            <a:hlinkClick r:id="rId4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18" name="ZoneTexte 17">
            <a:hlinkClick r:id="rId5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19" name="ZoneTexte 18">
            <a:hlinkClick r:id="rId6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hlinkClick r:id="rId7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21" name="ZoneTexte 20">
            <a:hlinkClick r:id="rId8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2" name="ZoneTexte 21">
            <a:hlinkClick r:id="rId9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3" name="ZoneTexte 22">
            <a:hlinkClick r:id="rId10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4" name="ZoneTexte 23">
            <a:hlinkClick r:id="rId11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5" name="ZoneTexte 24">
            <a:hlinkClick r:id="rId12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6" name="ZoneTexte 25">
            <a:hlinkClick r:id="rId13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  <p:pic>
        <p:nvPicPr>
          <p:cNvPr id="29" name="Picture 1029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1934" y="2480852"/>
            <a:ext cx="2297510" cy="112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" name="Rectangle 2"/>
          <p:cNvSpPr txBox="1">
            <a:spLocks noChangeArrowheads="1"/>
          </p:cNvSpPr>
          <p:nvPr/>
        </p:nvSpPr>
        <p:spPr bwMode="auto">
          <a:xfrm>
            <a:off x="1252750" y="3861296"/>
            <a:ext cx="4231411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609600" indent="-609600" algn="ctr">
              <a:lnSpc>
                <a:spcPct val="80000"/>
              </a:lnSpc>
              <a:buClr>
                <a:srgbClr val="990033"/>
              </a:buClr>
              <a:buFontTx/>
              <a:buNone/>
            </a:pPr>
            <a:r>
              <a:rPr lang="fr-FR" u="none" dirty="0">
                <a:solidFill>
                  <a:schemeClr val="bg2"/>
                </a:solidFill>
                <a:latin typeface="+mj-lt"/>
              </a:rPr>
              <a:t>C</a:t>
            </a:r>
            <a:r>
              <a:rPr lang="fr-FR" u="none" dirty="0" smtClean="0">
                <a:solidFill>
                  <a:schemeClr val="bg2"/>
                </a:solidFill>
                <a:latin typeface="+mj-lt"/>
              </a:rPr>
              <a:t>ages</a:t>
            </a:r>
            <a:endParaRPr lang="fr-FR" u="none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1631588" y="1058129"/>
            <a:ext cx="2618203" cy="1364503"/>
            <a:chOff x="1665764" y="1722224"/>
            <a:chExt cx="2618203" cy="1364503"/>
          </a:xfrm>
        </p:grpSpPr>
        <p:pic>
          <p:nvPicPr>
            <p:cNvPr id="28" name="Picture 1027" descr="etang-plan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665764" y="2048396"/>
              <a:ext cx="2618203" cy="1038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e 5"/>
            <p:cNvGrpSpPr/>
            <p:nvPr/>
          </p:nvGrpSpPr>
          <p:grpSpPr>
            <a:xfrm>
              <a:off x="2855535" y="1722224"/>
              <a:ext cx="905327" cy="681705"/>
              <a:chOff x="2802577" y="1734924"/>
              <a:chExt cx="905327" cy="681705"/>
            </a:xfrm>
          </p:grpSpPr>
          <p:sp>
            <p:nvSpPr>
              <p:cNvPr id="2" name="ZoneTexte 1"/>
              <p:cNvSpPr txBox="1"/>
              <p:nvPr/>
            </p:nvSpPr>
            <p:spPr>
              <a:xfrm>
                <a:off x="3059832" y="1734924"/>
                <a:ext cx="64807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50" u="none" dirty="0" smtClean="0">
                    <a:solidFill>
                      <a:srgbClr val="000000"/>
                    </a:solidFill>
                  </a:rPr>
                  <a:t>bonde</a:t>
                </a:r>
                <a:endParaRPr lang="fr-FR" sz="1050" u="none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4" name="Connecteur droit 3"/>
              <p:cNvCxnSpPr/>
              <p:nvPr/>
            </p:nvCxnSpPr>
            <p:spPr bwMode="auto">
              <a:xfrm flipH="1">
                <a:off x="2802577" y="1876731"/>
                <a:ext cx="329264" cy="53989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45" name="Group 4"/>
          <p:cNvGrpSpPr>
            <a:grpSpLocks/>
          </p:cNvGrpSpPr>
          <p:nvPr/>
        </p:nvGrpSpPr>
        <p:grpSpPr bwMode="auto">
          <a:xfrm>
            <a:off x="5428920" y="1262621"/>
            <a:ext cx="3553316" cy="1100848"/>
            <a:chOff x="1156" y="674"/>
            <a:chExt cx="3500" cy="1305"/>
          </a:xfrm>
        </p:grpSpPr>
        <p:grpSp>
          <p:nvGrpSpPr>
            <p:cNvPr id="46" name="Group 5"/>
            <p:cNvGrpSpPr>
              <a:grpSpLocks/>
            </p:cNvGrpSpPr>
            <p:nvPr/>
          </p:nvGrpSpPr>
          <p:grpSpPr bwMode="auto">
            <a:xfrm>
              <a:off x="1156" y="674"/>
              <a:ext cx="3500" cy="1305"/>
              <a:chOff x="1156" y="674"/>
              <a:chExt cx="3500" cy="1305"/>
            </a:xfrm>
          </p:grpSpPr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1156" y="1526"/>
                <a:ext cx="3500" cy="453"/>
              </a:xfrm>
              <a:prstGeom prst="rect">
                <a:avLst/>
              </a:prstGeom>
              <a:solidFill>
                <a:srgbClr val="008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grpSp>
            <p:nvGrpSpPr>
              <p:cNvPr id="51" name="Group 7"/>
              <p:cNvGrpSpPr>
                <a:grpSpLocks/>
              </p:cNvGrpSpPr>
              <p:nvPr/>
            </p:nvGrpSpPr>
            <p:grpSpPr bwMode="auto">
              <a:xfrm>
                <a:off x="2188" y="674"/>
                <a:ext cx="1431" cy="508"/>
                <a:chOff x="1924" y="1508"/>
                <a:chExt cx="1952" cy="886"/>
              </a:xfrm>
            </p:grpSpPr>
            <p:grpSp>
              <p:nvGrpSpPr>
                <p:cNvPr id="246" name="Group 8"/>
                <p:cNvGrpSpPr>
                  <a:grpSpLocks/>
                </p:cNvGrpSpPr>
                <p:nvPr/>
              </p:nvGrpSpPr>
              <p:grpSpPr bwMode="auto">
                <a:xfrm>
                  <a:off x="1924" y="1508"/>
                  <a:ext cx="976" cy="886"/>
                  <a:chOff x="1924" y="1508"/>
                  <a:chExt cx="976" cy="886"/>
                </a:xfrm>
              </p:grpSpPr>
              <p:sp>
                <p:nvSpPr>
                  <p:cNvPr id="254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1924" y="1511"/>
                    <a:ext cx="976" cy="296"/>
                  </a:xfrm>
                  <a:prstGeom prst="rect">
                    <a:avLst/>
                  </a:prstGeom>
                  <a:solidFill>
                    <a:srgbClr val="008000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255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924" y="1508"/>
                    <a:ext cx="976" cy="302"/>
                  </a:xfrm>
                  <a:prstGeom prst="rect">
                    <a:avLst/>
                  </a:prstGeom>
                  <a:solidFill>
                    <a:srgbClr val="008000"/>
                  </a:solidFill>
                  <a:ln w="762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256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924" y="1807"/>
                    <a:ext cx="976" cy="288"/>
                  </a:xfrm>
                  <a:prstGeom prst="rect">
                    <a:avLst/>
                  </a:prstGeom>
                  <a:solidFill>
                    <a:srgbClr val="008000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257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924" y="1804"/>
                    <a:ext cx="976" cy="294"/>
                  </a:xfrm>
                  <a:prstGeom prst="rect">
                    <a:avLst/>
                  </a:prstGeom>
                  <a:solidFill>
                    <a:srgbClr val="008000"/>
                  </a:solidFill>
                  <a:ln w="762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258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1924" y="2095"/>
                    <a:ext cx="976" cy="296"/>
                  </a:xfrm>
                  <a:prstGeom prst="rect">
                    <a:avLst/>
                  </a:prstGeom>
                  <a:solidFill>
                    <a:srgbClr val="008000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259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1924" y="2092"/>
                    <a:ext cx="976" cy="302"/>
                  </a:xfrm>
                  <a:prstGeom prst="rect">
                    <a:avLst/>
                  </a:prstGeom>
                  <a:solidFill>
                    <a:srgbClr val="008000"/>
                  </a:solidFill>
                  <a:ln w="762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47" name="Group 15"/>
                <p:cNvGrpSpPr>
                  <a:grpSpLocks/>
                </p:cNvGrpSpPr>
                <p:nvPr/>
              </p:nvGrpSpPr>
              <p:grpSpPr bwMode="auto">
                <a:xfrm>
                  <a:off x="2900" y="1508"/>
                  <a:ext cx="976" cy="886"/>
                  <a:chOff x="2900" y="1508"/>
                  <a:chExt cx="976" cy="886"/>
                </a:xfrm>
              </p:grpSpPr>
              <p:sp>
                <p:nvSpPr>
                  <p:cNvPr id="24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900" y="1511"/>
                    <a:ext cx="976" cy="296"/>
                  </a:xfrm>
                  <a:prstGeom prst="rect">
                    <a:avLst/>
                  </a:prstGeom>
                  <a:solidFill>
                    <a:srgbClr val="008000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249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900" y="1508"/>
                    <a:ext cx="976" cy="302"/>
                  </a:xfrm>
                  <a:prstGeom prst="rect">
                    <a:avLst/>
                  </a:prstGeom>
                  <a:solidFill>
                    <a:srgbClr val="008000"/>
                  </a:solidFill>
                  <a:ln w="762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250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900" y="1807"/>
                    <a:ext cx="976" cy="288"/>
                  </a:xfrm>
                  <a:prstGeom prst="rect">
                    <a:avLst/>
                  </a:prstGeom>
                  <a:solidFill>
                    <a:srgbClr val="008000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25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900" y="1804"/>
                    <a:ext cx="976" cy="294"/>
                  </a:xfrm>
                  <a:prstGeom prst="rect">
                    <a:avLst/>
                  </a:prstGeom>
                  <a:solidFill>
                    <a:srgbClr val="008000"/>
                  </a:solidFill>
                  <a:ln w="762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252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900" y="2095"/>
                    <a:ext cx="976" cy="296"/>
                  </a:xfrm>
                  <a:prstGeom prst="rect">
                    <a:avLst/>
                  </a:prstGeom>
                  <a:solidFill>
                    <a:srgbClr val="008000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25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900" y="2092"/>
                    <a:ext cx="976" cy="302"/>
                  </a:xfrm>
                  <a:prstGeom prst="rect">
                    <a:avLst/>
                  </a:prstGeom>
                  <a:solidFill>
                    <a:srgbClr val="008000"/>
                  </a:solidFill>
                  <a:ln w="762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</p:grpSp>
          </p:grpSp>
          <p:grpSp>
            <p:nvGrpSpPr>
              <p:cNvPr id="52" name="Group 22"/>
              <p:cNvGrpSpPr>
                <a:grpSpLocks/>
              </p:cNvGrpSpPr>
              <p:nvPr/>
            </p:nvGrpSpPr>
            <p:grpSpPr bwMode="auto">
              <a:xfrm>
                <a:off x="3660" y="887"/>
                <a:ext cx="603" cy="93"/>
                <a:chOff x="3932" y="1879"/>
                <a:chExt cx="823" cy="162"/>
              </a:xfrm>
            </p:grpSpPr>
            <p:sp>
              <p:nvSpPr>
                <p:cNvPr id="244" name="Freeform 23"/>
                <p:cNvSpPr>
                  <a:spLocks/>
                </p:cNvSpPr>
                <p:nvPr/>
              </p:nvSpPr>
              <p:spPr bwMode="auto">
                <a:xfrm>
                  <a:off x="3932" y="1879"/>
                  <a:ext cx="271" cy="162"/>
                </a:xfrm>
                <a:custGeom>
                  <a:avLst/>
                  <a:gdLst/>
                  <a:ahLst/>
                  <a:cxnLst>
                    <a:cxn ang="0">
                      <a:pos x="0" y="81"/>
                    </a:cxn>
                    <a:cxn ang="0">
                      <a:pos x="271" y="0"/>
                    </a:cxn>
                    <a:cxn ang="0">
                      <a:pos x="271" y="81"/>
                    </a:cxn>
                    <a:cxn ang="0">
                      <a:pos x="271" y="162"/>
                    </a:cxn>
                    <a:cxn ang="0">
                      <a:pos x="0" y="81"/>
                    </a:cxn>
                  </a:cxnLst>
                  <a:rect l="0" t="0" r="r" b="b"/>
                  <a:pathLst>
                    <a:path w="271" h="162">
                      <a:moveTo>
                        <a:pt x="0" y="81"/>
                      </a:moveTo>
                      <a:lnTo>
                        <a:pt x="271" y="0"/>
                      </a:lnTo>
                      <a:lnTo>
                        <a:pt x="271" y="81"/>
                      </a:lnTo>
                      <a:lnTo>
                        <a:pt x="271" y="162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45" name="Line 24"/>
                <p:cNvSpPr>
                  <a:spLocks noChangeShapeType="1"/>
                </p:cNvSpPr>
                <p:nvPr/>
              </p:nvSpPr>
              <p:spPr bwMode="auto">
                <a:xfrm>
                  <a:off x="4171" y="1960"/>
                  <a:ext cx="584" cy="1"/>
                </a:xfrm>
                <a:prstGeom prst="line">
                  <a:avLst/>
                </a:prstGeom>
                <a:noFill/>
                <a:ln w="1143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53" name="Group 25"/>
              <p:cNvGrpSpPr>
                <a:grpSpLocks/>
              </p:cNvGrpSpPr>
              <p:nvPr/>
            </p:nvGrpSpPr>
            <p:grpSpPr bwMode="auto">
              <a:xfrm>
                <a:off x="3660" y="712"/>
                <a:ext cx="286" cy="92"/>
                <a:chOff x="3932" y="1574"/>
                <a:chExt cx="391" cy="161"/>
              </a:xfrm>
            </p:grpSpPr>
            <p:sp>
              <p:nvSpPr>
                <p:cNvPr id="242" name="Freeform 26"/>
                <p:cNvSpPr>
                  <a:spLocks/>
                </p:cNvSpPr>
                <p:nvPr/>
              </p:nvSpPr>
              <p:spPr bwMode="auto">
                <a:xfrm>
                  <a:off x="3932" y="1574"/>
                  <a:ext cx="271" cy="161"/>
                </a:xfrm>
                <a:custGeom>
                  <a:avLst/>
                  <a:gdLst/>
                  <a:ahLst/>
                  <a:cxnLst>
                    <a:cxn ang="0">
                      <a:pos x="0" y="81"/>
                    </a:cxn>
                    <a:cxn ang="0">
                      <a:pos x="271" y="0"/>
                    </a:cxn>
                    <a:cxn ang="0">
                      <a:pos x="271" y="81"/>
                    </a:cxn>
                    <a:cxn ang="0">
                      <a:pos x="271" y="161"/>
                    </a:cxn>
                    <a:cxn ang="0">
                      <a:pos x="0" y="81"/>
                    </a:cxn>
                  </a:cxnLst>
                  <a:rect l="0" t="0" r="r" b="b"/>
                  <a:pathLst>
                    <a:path w="271" h="161">
                      <a:moveTo>
                        <a:pt x="0" y="81"/>
                      </a:moveTo>
                      <a:lnTo>
                        <a:pt x="271" y="0"/>
                      </a:lnTo>
                      <a:lnTo>
                        <a:pt x="271" y="81"/>
                      </a:lnTo>
                      <a:lnTo>
                        <a:pt x="271" y="161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43" name="Line 27"/>
                <p:cNvSpPr>
                  <a:spLocks noChangeShapeType="1"/>
                </p:cNvSpPr>
                <p:nvPr/>
              </p:nvSpPr>
              <p:spPr bwMode="auto">
                <a:xfrm>
                  <a:off x="4171" y="1655"/>
                  <a:ext cx="152" cy="1"/>
                </a:xfrm>
                <a:prstGeom prst="line">
                  <a:avLst/>
                </a:prstGeom>
                <a:noFill/>
                <a:ln w="1143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54" name="Group 28"/>
              <p:cNvGrpSpPr>
                <a:grpSpLocks/>
              </p:cNvGrpSpPr>
              <p:nvPr/>
            </p:nvGrpSpPr>
            <p:grpSpPr bwMode="auto">
              <a:xfrm>
                <a:off x="3654" y="1067"/>
                <a:ext cx="286" cy="93"/>
                <a:chOff x="3924" y="2193"/>
                <a:chExt cx="391" cy="162"/>
              </a:xfrm>
            </p:grpSpPr>
            <p:sp>
              <p:nvSpPr>
                <p:cNvPr id="240" name="Freeform 29"/>
                <p:cNvSpPr>
                  <a:spLocks/>
                </p:cNvSpPr>
                <p:nvPr/>
              </p:nvSpPr>
              <p:spPr bwMode="auto">
                <a:xfrm>
                  <a:off x="3924" y="2193"/>
                  <a:ext cx="271" cy="162"/>
                </a:xfrm>
                <a:custGeom>
                  <a:avLst/>
                  <a:gdLst/>
                  <a:ahLst/>
                  <a:cxnLst>
                    <a:cxn ang="0">
                      <a:pos x="0" y="81"/>
                    </a:cxn>
                    <a:cxn ang="0">
                      <a:pos x="271" y="0"/>
                    </a:cxn>
                    <a:cxn ang="0">
                      <a:pos x="271" y="81"/>
                    </a:cxn>
                    <a:cxn ang="0">
                      <a:pos x="271" y="162"/>
                    </a:cxn>
                    <a:cxn ang="0">
                      <a:pos x="0" y="81"/>
                    </a:cxn>
                  </a:cxnLst>
                  <a:rect l="0" t="0" r="r" b="b"/>
                  <a:pathLst>
                    <a:path w="271" h="162">
                      <a:moveTo>
                        <a:pt x="0" y="81"/>
                      </a:moveTo>
                      <a:lnTo>
                        <a:pt x="271" y="0"/>
                      </a:lnTo>
                      <a:lnTo>
                        <a:pt x="271" y="81"/>
                      </a:lnTo>
                      <a:lnTo>
                        <a:pt x="271" y="162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41" name="Line 30"/>
                <p:cNvSpPr>
                  <a:spLocks noChangeShapeType="1"/>
                </p:cNvSpPr>
                <p:nvPr/>
              </p:nvSpPr>
              <p:spPr bwMode="auto">
                <a:xfrm>
                  <a:off x="4163" y="2274"/>
                  <a:ext cx="152" cy="1"/>
                </a:xfrm>
                <a:prstGeom prst="line">
                  <a:avLst/>
                </a:prstGeom>
                <a:noFill/>
                <a:ln w="1143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55" name="Arc 31"/>
              <p:cNvSpPr>
                <a:spLocks/>
              </p:cNvSpPr>
              <p:nvPr/>
            </p:nvSpPr>
            <p:spPr bwMode="auto">
              <a:xfrm>
                <a:off x="3943" y="758"/>
                <a:ext cx="165" cy="147"/>
              </a:xfrm>
              <a:custGeom>
                <a:avLst/>
                <a:gdLst>
                  <a:gd name="G0" fmla="+- 137 0 0"/>
                  <a:gd name="G1" fmla="+- 21600 0 0"/>
                  <a:gd name="G2" fmla="+- 21600 0 0"/>
                  <a:gd name="T0" fmla="*/ 0 w 21737"/>
                  <a:gd name="T1" fmla="*/ 0 h 21600"/>
                  <a:gd name="T2" fmla="*/ 21737 w 21737"/>
                  <a:gd name="T3" fmla="*/ 21480 h 21600"/>
                  <a:gd name="T4" fmla="*/ 137 w 21737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37" h="21600" fill="none" extrusionOk="0">
                    <a:moveTo>
                      <a:pt x="0" y="0"/>
                    </a:moveTo>
                    <a:cubicBezTo>
                      <a:pt x="45" y="0"/>
                      <a:pt x="91" y="-1"/>
                      <a:pt x="137" y="0"/>
                    </a:cubicBezTo>
                    <a:cubicBezTo>
                      <a:pt x="12019" y="0"/>
                      <a:pt x="21670" y="9597"/>
                      <a:pt x="21736" y="21480"/>
                    </a:cubicBezTo>
                  </a:path>
                  <a:path w="21737" h="21600" stroke="0" extrusionOk="0">
                    <a:moveTo>
                      <a:pt x="0" y="0"/>
                    </a:moveTo>
                    <a:cubicBezTo>
                      <a:pt x="45" y="0"/>
                      <a:pt x="91" y="-1"/>
                      <a:pt x="137" y="0"/>
                    </a:cubicBezTo>
                    <a:cubicBezTo>
                      <a:pt x="12019" y="0"/>
                      <a:pt x="21670" y="9597"/>
                      <a:pt x="21736" y="21480"/>
                    </a:cubicBezTo>
                    <a:lnTo>
                      <a:pt x="137" y="21600"/>
                    </a:lnTo>
                    <a:close/>
                  </a:path>
                </a:pathLst>
              </a:custGeom>
              <a:noFill/>
              <a:ln w="1143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6" name="Arc 32"/>
              <p:cNvSpPr>
                <a:spLocks/>
              </p:cNvSpPr>
              <p:nvPr/>
            </p:nvSpPr>
            <p:spPr bwMode="auto">
              <a:xfrm>
                <a:off x="3943" y="971"/>
                <a:ext cx="165" cy="148"/>
              </a:xfrm>
              <a:custGeom>
                <a:avLst/>
                <a:gdLst>
                  <a:gd name="G0" fmla="+- 140 0 0"/>
                  <a:gd name="G1" fmla="+- 96 0 0"/>
                  <a:gd name="G2" fmla="+- 21600 0 0"/>
                  <a:gd name="T0" fmla="*/ 21740 w 21740"/>
                  <a:gd name="T1" fmla="*/ 0 h 21696"/>
                  <a:gd name="T2" fmla="*/ 0 w 21740"/>
                  <a:gd name="T3" fmla="*/ 21696 h 21696"/>
                  <a:gd name="T4" fmla="*/ 140 w 21740"/>
                  <a:gd name="T5" fmla="*/ 96 h 2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40" h="21696" fill="none" extrusionOk="0">
                    <a:moveTo>
                      <a:pt x="21739" y="0"/>
                    </a:moveTo>
                    <a:cubicBezTo>
                      <a:pt x="21739" y="32"/>
                      <a:pt x="21740" y="64"/>
                      <a:pt x="21740" y="96"/>
                    </a:cubicBezTo>
                    <a:cubicBezTo>
                      <a:pt x="21740" y="12025"/>
                      <a:pt x="12069" y="21696"/>
                      <a:pt x="140" y="21696"/>
                    </a:cubicBezTo>
                    <a:cubicBezTo>
                      <a:pt x="93" y="21696"/>
                      <a:pt x="46" y="21695"/>
                      <a:pt x="0" y="21695"/>
                    </a:cubicBezTo>
                  </a:path>
                  <a:path w="21740" h="21696" stroke="0" extrusionOk="0">
                    <a:moveTo>
                      <a:pt x="21739" y="0"/>
                    </a:moveTo>
                    <a:cubicBezTo>
                      <a:pt x="21739" y="32"/>
                      <a:pt x="21740" y="64"/>
                      <a:pt x="21740" y="96"/>
                    </a:cubicBezTo>
                    <a:cubicBezTo>
                      <a:pt x="21740" y="12025"/>
                      <a:pt x="12069" y="21696"/>
                      <a:pt x="140" y="21696"/>
                    </a:cubicBezTo>
                    <a:cubicBezTo>
                      <a:pt x="93" y="21696"/>
                      <a:pt x="46" y="21695"/>
                      <a:pt x="0" y="21695"/>
                    </a:cubicBezTo>
                    <a:lnTo>
                      <a:pt x="140" y="96"/>
                    </a:lnTo>
                    <a:close/>
                  </a:path>
                </a:pathLst>
              </a:custGeom>
              <a:noFill/>
              <a:ln w="1143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7" name="Arc 33"/>
              <p:cNvSpPr>
                <a:spLocks/>
              </p:cNvSpPr>
              <p:nvPr/>
            </p:nvSpPr>
            <p:spPr bwMode="auto">
              <a:xfrm>
                <a:off x="4218" y="933"/>
                <a:ext cx="406" cy="563"/>
              </a:xfrm>
              <a:custGeom>
                <a:avLst/>
                <a:gdLst>
                  <a:gd name="G0" fmla="+- 135 0 0"/>
                  <a:gd name="G1" fmla="+- 21600 0 0"/>
                  <a:gd name="G2" fmla="+- 21600 0 0"/>
                  <a:gd name="T0" fmla="*/ 0 w 21735"/>
                  <a:gd name="T1" fmla="*/ 0 h 33966"/>
                  <a:gd name="T2" fmla="*/ 17845 w 21735"/>
                  <a:gd name="T3" fmla="*/ 33966 h 33966"/>
                  <a:gd name="T4" fmla="*/ 135 w 21735"/>
                  <a:gd name="T5" fmla="*/ 21600 h 339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35" h="33966" fill="none" extrusionOk="0">
                    <a:moveTo>
                      <a:pt x="0" y="0"/>
                    </a:moveTo>
                    <a:cubicBezTo>
                      <a:pt x="45" y="0"/>
                      <a:pt x="90" y="-1"/>
                      <a:pt x="135" y="0"/>
                    </a:cubicBezTo>
                    <a:cubicBezTo>
                      <a:pt x="12064" y="0"/>
                      <a:pt x="21735" y="9670"/>
                      <a:pt x="21735" y="21600"/>
                    </a:cubicBezTo>
                    <a:cubicBezTo>
                      <a:pt x="21735" y="26023"/>
                      <a:pt x="20377" y="30339"/>
                      <a:pt x="17844" y="33965"/>
                    </a:cubicBezTo>
                  </a:path>
                  <a:path w="21735" h="33966" stroke="0" extrusionOk="0">
                    <a:moveTo>
                      <a:pt x="0" y="0"/>
                    </a:moveTo>
                    <a:cubicBezTo>
                      <a:pt x="45" y="0"/>
                      <a:pt x="90" y="-1"/>
                      <a:pt x="135" y="0"/>
                    </a:cubicBezTo>
                    <a:cubicBezTo>
                      <a:pt x="12064" y="0"/>
                      <a:pt x="21735" y="9670"/>
                      <a:pt x="21735" y="21600"/>
                    </a:cubicBezTo>
                    <a:cubicBezTo>
                      <a:pt x="21735" y="26023"/>
                      <a:pt x="20377" y="30339"/>
                      <a:pt x="17844" y="33965"/>
                    </a:cubicBezTo>
                    <a:lnTo>
                      <a:pt x="135" y="21600"/>
                    </a:lnTo>
                    <a:close/>
                  </a:path>
                </a:pathLst>
              </a:custGeom>
              <a:noFill/>
              <a:ln w="1143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8" name="Arc 34"/>
              <p:cNvSpPr>
                <a:spLocks/>
              </p:cNvSpPr>
              <p:nvPr/>
            </p:nvSpPr>
            <p:spPr bwMode="auto">
              <a:xfrm>
                <a:off x="1265" y="933"/>
                <a:ext cx="404" cy="358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504 h 21600"/>
                  <a:gd name="T2" fmla="*/ 21491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04"/>
                    </a:moveTo>
                    <a:cubicBezTo>
                      <a:pt x="52" y="9654"/>
                      <a:pt x="9641" y="60"/>
                      <a:pt x="21491" y="0"/>
                    </a:cubicBezTo>
                  </a:path>
                  <a:path w="21600" h="21600" stroke="0" extrusionOk="0">
                    <a:moveTo>
                      <a:pt x="0" y="21504"/>
                    </a:moveTo>
                    <a:cubicBezTo>
                      <a:pt x="52" y="9654"/>
                      <a:pt x="9641" y="60"/>
                      <a:pt x="21491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14300">
                <a:solidFill>
                  <a:srgbClr val="8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grpSp>
            <p:nvGrpSpPr>
              <p:cNvPr id="59" name="Group 35"/>
              <p:cNvGrpSpPr>
                <a:grpSpLocks/>
              </p:cNvGrpSpPr>
              <p:nvPr/>
            </p:nvGrpSpPr>
            <p:grpSpPr bwMode="auto">
              <a:xfrm>
                <a:off x="1830" y="712"/>
                <a:ext cx="316" cy="92"/>
                <a:chOff x="1437" y="1574"/>
                <a:chExt cx="431" cy="161"/>
              </a:xfrm>
            </p:grpSpPr>
            <p:sp>
              <p:nvSpPr>
                <p:cNvPr id="238" name="Freeform 36"/>
                <p:cNvSpPr>
                  <a:spLocks/>
                </p:cNvSpPr>
                <p:nvPr/>
              </p:nvSpPr>
              <p:spPr bwMode="auto">
                <a:xfrm>
                  <a:off x="1437" y="1574"/>
                  <a:ext cx="271" cy="161"/>
                </a:xfrm>
                <a:custGeom>
                  <a:avLst/>
                  <a:gdLst/>
                  <a:ahLst/>
                  <a:cxnLst>
                    <a:cxn ang="0">
                      <a:pos x="0" y="81"/>
                    </a:cxn>
                    <a:cxn ang="0">
                      <a:pos x="271" y="0"/>
                    </a:cxn>
                    <a:cxn ang="0">
                      <a:pos x="271" y="81"/>
                    </a:cxn>
                    <a:cxn ang="0">
                      <a:pos x="271" y="161"/>
                    </a:cxn>
                    <a:cxn ang="0">
                      <a:pos x="0" y="81"/>
                    </a:cxn>
                  </a:cxnLst>
                  <a:rect l="0" t="0" r="r" b="b"/>
                  <a:pathLst>
                    <a:path w="271" h="161">
                      <a:moveTo>
                        <a:pt x="0" y="81"/>
                      </a:moveTo>
                      <a:lnTo>
                        <a:pt x="271" y="0"/>
                      </a:lnTo>
                      <a:lnTo>
                        <a:pt x="271" y="81"/>
                      </a:lnTo>
                      <a:lnTo>
                        <a:pt x="271" y="161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80008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39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1677" y="1655"/>
                  <a:ext cx="191" cy="1"/>
                </a:xfrm>
                <a:prstGeom prst="line">
                  <a:avLst/>
                </a:prstGeom>
                <a:noFill/>
                <a:ln w="114300">
                  <a:solidFill>
                    <a:srgbClr val="8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60" name="Group 38"/>
              <p:cNvGrpSpPr>
                <a:grpSpLocks/>
              </p:cNvGrpSpPr>
              <p:nvPr/>
            </p:nvGrpSpPr>
            <p:grpSpPr bwMode="auto">
              <a:xfrm>
                <a:off x="1819" y="1067"/>
                <a:ext cx="327" cy="93"/>
                <a:chOff x="1421" y="2193"/>
                <a:chExt cx="447" cy="162"/>
              </a:xfrm>
            </p:grpSpPr>
            <p:sp>
              <p:nvSpPr>
                <p:cNvPr id="236" name="Freeform 39"/>
                <p:cNvSpPr>
                  <a:spLocks/>
                </p:cNvSpPr>
                <p:nvPr/>
              </p:nvSpPr>
              <p:spPr bwMode="auto">
                <a:xfrm>
                  <a:off x="1421" y="2193"/>
                  <a:ext cx="272" cy="162"/>
                </a:xfrm>
                <a:custGeom>
                  <a:avLst/>
                  <a:gdLst/>
                  <a:ahLst/>
                  <a:cxnLst>
                    <a:cxn ang="0">
                      <a:pos x="0" y="81"/>
                    </a:cxn>
                    <a:cxn ang="0">
                      <a:pos x="272" y="0"/>
                    </a:cxn>
                    <a:cxn ang="0">
                      <a:pos x="272" y="81"/>
                    </a:cxn>
                    <a:cxn ang="0">
                      <a:pos x="272" y="162"/>
                    </a:cxn>
                    <a:cxn ang="0">
                      <a:pos x="0" y="81"/>
                    </a:cxn>
                  </a:cxnLst>
                  <a:rect l="0" t="0" r="r" b="b"/>
                  <a:pathLst>
                    <a:path w="272" h="162">
                      <a:moveTo>
                        <a:pt x="0" y="81"/>
                      </a:moveTo>
                      <a:lnTo>
                        <a:pt x="272" y="0"/>
                      </a:lnTo>
                      <a:lnTo>
                        <a:pt x="272" y="81"/>
                      </a:lnTo>
                      <a:lnTo>
                        <a:pt x="272" y="162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800080"/>
                </a:solidFill>
                <a:ln w="9525">
                  <a:solidFill>
                    <a:srgbClr val="8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37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661" y="2274"/>
                  <a:ext cx="207" cy="1"/>
                </a:xfrm>
                <a:prstGeom prst="line">
                  <a:avLst/>
                </a:prstGeom>
                <a:noFill/>
                <a:ln w="114300">
                  <a:solidFill>
                    <a:srgbClr val="8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61" name="Group 41"/>
              <p:cNvGrpSpPr>
                <a:grpSpLocks/>
              </p:cNvGrpSpPr>
              <p:nvPr/>
            </p:nvGrpSpPr>
            <p:grpSpPr bwMode="auto">
              <a:xfrm>
                <a:off x="1663" y="758"/>
                <a:ext cx="165" cy="361"/>
                <a:chOff x="1663" y="758"/>
                <a:chExt cx="165" cy="361"/>
              </a:xfrm>
            </p:grpSpPr>
            <p:sp>
              <p:nvSpPr>
                <p:cNvPr id="234" name="Arc 42"/>
                <p:cNvSpPr>
                  <a:spLocks/>
                </p:cNvSpPr>
                <p:nvPr/>
              </p:nvSpPr>
              <p:spPr bwMode="auto">
                <a:xfrm>
                  <a:off x="1663" y="758"/>
                  <a:ext cx="165" cy="147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21600"/>
                    <a:gd name="T1" fmla="*/ 21481 h 21600"/>
                    <a:gd name="T2" fmla="*/ 21490 w 21600"/>
                    <a:gd name="T3" fmla="*/ 0 h 21600"/>
                    <a:gd name="T4" fmla="*/ 2160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0" y="21481"/>
                      </a:moveTo>
                      <a:cubicBezTo>
                        <a:pt x="65" y="9641"/>
                        <a:pt x="9650" y="60"/>
                        <a:pt x="21490" y="0"/>
                      </a:cubicBezTo>
                    </a:path>
                    <a:path w="21600" h="21600" stroke="0" extrusionOk="0">
                      <a:moveTo>
                        <a:pt x="0" y="21481"/>
                      </a:moveTo>
                      <a:cubicBezTo>
                        <a:pt x="65" y="9641"/>
                        <a:pt x="9650" y="60"/>
                        <a:pt x="21490" y="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114300">
                  <a:solidFill>
                    <a:srgbClr val="8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235" name="Arc 43"/>
                <p:cNvSpPr>
                  <a:spLocks/>
                </p:cNvSpPr>
                <p:nvPr/>
              </p:nvSpPr>
              <p:spPr bwMode="auto">
                <a:xfrm>
                  <a:off x="1663" y="971"/>
                  <a:ext cx="165" cy="148"/>
                </a:xfrm>
                <a:custGeom>
                  <a:avLst/>
                  <a:gdLst>
                    <a:gd name="G0" fmla="+- 21600 0 0"/>
                    <a:gd name="G1" fmla="+- 95 0 0"/>
                    <a:gd name="G2" fmla="+- 21600 0 0"/>
                    <a:gd name="T0" fmla="*/ 21488 w 21600"/>
                    <a:gd name="T1" fmla="*/ 21695 h 21695"/>
                    <a:gd name="T2" fmla="*/ 0 w 21600"/>
                    <a:gd name="T3" fmla="*/ 0 h 21695"/>
                    <a:gd name="T4" fmla="*/ 21600 w 21600"/>
                    <a:gd name="T5" fmla="*/ 95 h 216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95" fill="none" extrusionOk="0">
                      <a:moveTo>
                        <a:pt x="21488" y="21694"/>
                      </a:moveTo>
                      <a:cubicBezTo>
                        <a:pt x="9602" y="21633"/>
                        <a:pt x="0" y="11980"/>
                        <a:pt x="0" y="95"/>
                      </a:cubicBezTo>
                      <a:cubicBezTo>
                        <a:pt x="-1" y="63"/>
                        <a:pt x="0" y="31"/>
                        <a:pt x="0" y="0"/>
                      </a:cubicBezTo>
                    </a:path>
                    <a:path w="21600" h="21695" stroke="0" extrusionOk="0">
                      <a:moveTo>
                        <a:pt x="21488" y="21694"/>
                      </a:moveTo>
                      <a:cubicBezTo>
                        <a:pt x="9602" y="21633"/>
                        <a:pt x="0" y="11980"/>
                        <a:pt x="0" y="95"/>
                      </a:cubicBezTo>
                      <a:cubicBezTo>
                        <a:pt x="-1" y="63"/>
                        <a:pt x="0" y="31"/>
                        <a:pt x="0" y="0"/>
                      </a:cubicBezTo>
                      <a:lnTo>
                        <a:pt x="21600" y="95"/>
                      </a:lnTo>
                      <a:close/>
                    </a:path>
                  </a:pathLst>
                </a:custGeom>
                <a:noFill/>
                <a:ln w="114300">
                  <a:solidFill>
                    <a:srgbClr val="8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62" name="Line 44"/>
              <p:cNvSpPr>
                <a:spLocks noChangeShapeType="1"/>
              </p:cNvSpPr>
              <p:nvPr/>
            </p:nvSpPr>
            <p:spPr bwMode="auto">
              <a:xfrm flipH="1">
                <a:off x="1596" y="933"/>
                <a:ext cx="545" cy="1"/>
              </a:xfrm>
              <a:prstGeom prst="line">
                <a:avLst/>
              </a:prstGeom>
              <a:noFill/>
              <a:ln w="114300">
                <a:solidFill>
                  <a:srgbClr val="8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grpSp>
            <p:nvGrpSpPr>
              <p:cNvPr id="63" name="Group 45"/>
              <p:cNvGrpSpPr>
                <a:grpSpLocks/>
              </p:cNvGrpSpPr>
              <p:nvPr/>
            </p:nvGrpSpPr>
            <p:grpSpPr bwMode="auto">
              <a:xfrm>
                <a:off x="1163" y="1461"/>
                <a:ext cx="3486" cy="421"/>
                <a:chOff x="520" y="2880"/>
                <a:chExt cx="4755" cy="734"/>
              </a:xfrm>
            </p:grpSpPr>
            <p:grpSp>
              <p:nvGrpSpPr>
                <p:cNvPr id="64" name="Group 46"/>
                <p:cNvGrpSpPr>
                  <a:grpSpLocks/>
                </p:cNvGrpSpPr>
                <p:nvPr/>
              </p:nvGrpSpPr>
              <p:grpSpPr bwMode="auto">
                <a:xfrm>
                  <a:off x="525" y="2880"/>
                  <a:ext cx="4750" cy="131"/>
                  <a:chOff x="525" y="2880"/>
                  <a:chExt cx="4750" cy="131"/>
                </a:xfrm>
              </p:grpSpPr>
              <p:grpSp>
                <p:nvGrpSpPr>
                  <p:cNvPr id="201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25" y="2880"/>
                    <a:ext cx="440" cy="131"/>
                    <a:chOff x="525" y="2880"/>
                    <a:chExt cx="440" cy="131"/>
                  </a:xfrm>
                </p:grpSpPr>
                <p:sp>
                  <p:nvSpPr>
                    <p:cNvPr id="232" name="Arc 48"/>
                    <p:cNvSpPr>
                      <a:spLocks/>
                    </p:cNvSpPr>
                    <p:nvPr/>
                  </p:nvSpPr>
                  <p:spPr bwMode="auto">
                    <a:xfrm>
                      <a:off x="525" y="2880"/>
                      <a:ext cx="220" cy="131"/>
                    </a:xfrm>
                    <a:custGeom>
                      <a:avLst/>
                      <a:gdLst>
                        <a:gd name="G0" fmla="+- 0 0 0"/>
                        <a:gd name="G1" fmla="+- 232 0 0"/>
                        <a:gd name="G2" fmla="+- 21600 0 0"/>
                        <a:gd name="T0" fmla="*/ 21599 w 21600"/>
                        <a:gd name="T1" fmla="*/ 0 h 21832"/>
                        <a:gd name="T2" fmla="*/ 0 w 21600"/>
                        <a:gd name="T3" fmla="*/ 21832 h 21832"/>
                        <a:gd name="T4" fmla="*/ 0 w 21600"/>
                        <a:gd name="T5" fmla="*/ 232 h 218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832" fill="none" extrusionOk="0">
                          <a:moveTo>
                            <a:pt x="21598" y="0"/>
                          </a:moveTo>
                          <a:cubicBezTo>
                            <a:pt x="21599" y="77"/>
                            <a:pt x="21600" y="154"/>
                            <a:pt x="21600" y="232"/>
                          </a:cubicBezTo>
                          <a:cubicBezTo>
                            <a:pt x="21600" y="12161"/>
                            <a:pt x="11929" y="21831"/>
                            <a:pt x="0" y="21832"/>
                          </a:cubicBezTo>
                        </a:path>
                        <a:path w="21600" h="21832" stroke="0" extrusionOk="0">
                          <a:moveTo>
                            <a:pt x="21598" y="0"/>
                          </a:moveTo>
                          <a:cubicBezTo>
                            <a:pt x="21599" y="77"/>
                            <a:pt x="21600" y="154"/>
                            <a:pt x="21600" y="232"/>
                          </a:cubicBezTo>
                          <a:cubicBezTo>
                            <a:pt x="21600" y="12161"/>
                            <a:pt x="11929" y="21831"/>
                            <a:pt x="0" y="21832"/>
                          </a:cubicBezTo>
                          <a:lnTo>
                            <a:pt x="0" y="232"/>
                          </a:lnTo>
                          <a:close/>
                        </a:path>
                      </a:pathLst>
                    </a:custGeom>
                    <a:noFill/>
                    <a:ln w="889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233" name="Arc 49"/>
                    <p:cNvSpPr>
                      <a:spLocks/>
                    </p:cNvSpPr>
                    <p:nvPr/>
                  </p:nvSpPr>
                  <p:spPr bwMode="auto">
                    <a:xfrm>
                      <a:off x="745" y="2880"/>
                      <a:ext cx="220" cy="131"/>
                    </a:xfrm>
                    <a:custGeom>
                      <a:avLst/>
                      <a:gdLst>
                        <a:gd name="G0" fmla="+- 21600 0 0"/>
                        <a:gd name="G1" fmla="+- 232 0 0"/>
                        <a:gd name="G2" fmla="+- 21600 0 0"/>
                        <a:gd name="T0" fmla="*/ 21600 w 21600"/>
                        <a:gd name="T1" fmla="*/ 21832 h 21832"/>
                        <a:gd name="T2" fmla="*/ 1 w 21600"/>
                        <a:gd name="T3" fmla="*/ 0 h 21832"/>
                        <a:gd name="T4" fmla="*/ 21600 w 21600"/>
                        <a:gd name="T5" fmla="*/ 232 h 218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832" fill="none" extrusionOk="0">
                          <a:moveTo>
                            <a:pt x="21600" y="21832"/>
                          </a:moveTo>
                          <a:cubicBezTo>
                            <a:pt x="9670" y="21832"/>
                            <a:pt x="0" y="12161"/>
                            <a:pt x="0" y="232"/>
                          </a:cubicBezTo>
                          <a:cubicBezTo>
                            <a:pt x="-1" y="154"/>
                            <a:pt x="0" y="77"/>
                            <a:pt x="1" y="0"/>
                          </a:cubicBezTo>
                        </a:path>
                        <a:path w="21600" h="21832" stroke="0" extrusionOk="0">
                          <a:moveTo>
                            <a:pt x="21600" y="21832"/>
                          </a:moveTo>
                          <a:cubicBezTo>
                            <a:pt x="9670" y="21832"/>
                            <a:pt x="0" y="12161"/>
                            <a:pt x="0" y="232"/>
                          </a:cubicBezTo>
                          <a:cubicBezTo>
                            <a:pt x="-1" y="154"/>
                            <a:pt x="0" y="77"/>
                            <a:pt x="1" y="0"/>
                          </a:cubicBezTo>
                          <a:lnTo>
                            <a:pt x="21600" y="232"/>
                          </a:lnTo>
                          <a:close/>
                        </a:path>
                      </a:pathLst>
                    </a:custGeom>
                    <a:noFill/>
                    <a:ln w="889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202" name="Group 50"/>
                  <p:cNvGrpSpPr>
                    <a:grpSpLocks/>
                  </p:cNvGrpSpPr>
                  <p:nvPr/>
                </p:nvGrpSpPr>
                <p:grpSpPr bwMode="auto">
                  <a:xfrm>
                    <a:off x="957" y="2880"/>
                    <a:ext cx="440" cy="131"/>
                    <a:chOff x="957" y="2880"/>
                    <a:chExt cx="440" cy="131"/>
                  </a:xfrm>
                </p:grpSpPr>
                <p:sp>
                  <p:nvSpPr>
                    <p:cNvPr id="230" name="Arc 51"/>
                    <p:cNvSpPr>
                      <a:spLocks/>
                    </p:cNvSpPr>
                    <p:nvPr/>
                  </p:nvSpPr>
                  <p:spPr bwMode="auto">
                    <a:xfrm>
                      <a:off x="957" y="2880"/>
                      <a:ext cx="220" cy="131"/>
                    </a:xfrm>
                    <a:custGeom>
                      <a:avLst/>
                      <a:gdLst>
                        <a:gd name="G0" fmla="+- 0 0 0"/>
                        <a:gd name="G1" fmla="+- 232 0 0"/>
                        <a:gd name="G2" fmla="+- 21600 0 0"/>
                        <a:gd name="T0" fmla="*/ 21599 w 21600"/>
                        <a:gd name="T1" fmla="*/ 0 h 21832"/>
                        <a:gd name="T2" fmla="*/ 0 w 21600"/>
                        <a:gd name="T3" fmla="*/ 21832 h 21832"/>
                        <a:gd name="T4" fmla="*/ 0 w 21600"/>
                        <a:gd name="T5" fmla="*/ 232 h 218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832" fill="none" extrusionOk="0">
                          <a:moveTo>
                            <a:pt x="21598" y="0"/>
                          </a:moveTo>
                          <a:cubicBezTo>
                            <a:pt x="21599" y="77"/>
                            <a:pt x="21600" y="154"/>
                            <a:pt x="21600" y="232"/>
                          </a:cubicBezTo>
                          <a:cubicBezTo>
                            <a:pt x="21600" y="12161"/>
                            <a:pt x="11929" y="21831"/>
                            <a:pt x="0" y="21832"/>
                          </a:cubicBezTo>
                        </a:path>
                        <a:path w="21600" h="21832" stroke="0" extrusionOk="0">
                          <a:moveTo>
                            <a:pt x="21598" y="0"/>
                          </a:moveTo>
                          <a:cubicBezTo>
                            <a:pt x="21599" y="77"/>
                            <a:pt x="21600" y="154"/>
                            <a:pt x="21600" y="232"/>
                          </a:cubicBezTo>
                          <a:cubicBezTo>
                            <a:pt x="21600" y="12161"/>
                            <a:pt x="11929" y="21831"/>
                            <a:pt x="0" y="21832"/>
                          </a:cubicBezTo>
                          <a:lnTo>
                            <a:pt x="0" y="232"/>
                          </a:lnTo>
                          <a:close/>
                        </a:path>
                      </a:pathLst>
                    </a:custGeom>
                    <a:noFill/>
                    <a:ln w="889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231" name="Arc 52"/>
                    <p:cNvSpPr>
                      <a:spLocks/>
                    </p:cNvSpPr>
                    <p:nvPr/>
                  </p:nvSpPr>
                  <p:spPr bwMode="auto">
                    <a:xfrm>
                      <a:off x="1177" y="2880"/>
                      <a:ext cx="220" cy="131"/>
                    </a:xfrm>
                    <a:custGeom>
                      <a:avLst/>
                      <a:gdLst>
                        <a:gd name="G0" fmla="+- 21600 0 0"/>
                        <a:gd name="G1" fmla="+- 232 0 0"/>
                        <a:gd name="G2" fmla="+- 21600 0 0"/>
                        <a:gd name="T0" fmla="*/ 21600 w 21600"/>
                        <a:gd name="T1" fmla="*/ 21832 h 21832"/>
                        <a:gd name="T2" fmla="*/ 1 w 21600"/>
                        <a:gd name="T3" fmla="*/ 0 h 21832"/>
                        <a:gd name="T4" fmla="*/ 21600 w 21600"/>
                        <a:gd name="T5" fmla="*/ 232 h 218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832" fill="none" extrusionOk="0">
                          <a:moveTo>
                            <a:pt x="21600" y="21832"/>
                          </a:moveTo>
                          <a:cubicBezTo>
                            <a:pt x="9670" y="21832"/>
                            <a:pt x="0" y="12161"/>
                            <a:pt x="0" y="232"/>
                          </a:cubicBezTo>
                          <a:cubicBezTo>
                            <a:pt x="-1" y="154"/>
                            <a:pt x="0" y="77"/>
                            <a:pt x="1" y="0"/>
                          </a:cubicBezTo>
                        </a:path>
                        <a:path w="21600" h="21832" stroke="0" extrusionOk="0">
                          <a:moveTo>
                            <a:pt x="21600" y="21832"/>
                          </a:moveTo>
                          <a:cubicBezTo>
                            <a:pt x="9670" y="21832"/>
                            <a:pt x="0" y="12161"/>
                            <a:pt x="0" y="232"/>
                          </a:cubicBezTo>
                          <a:cubicBezTo>
                            <a:pt x="-1" y="154"/>
                            <a:pt x="0" y="77"/>
                            <a:pt x="1" y="0"/>
                          </a:cubicBezTo>
                          <a:lnTo>
                            <a:pt x="21600" y="232"/>
                          </a:lnTo>
                          <a:close/>
                        </a:path>
                      </a:pathLst>
                    </a:custGeom>
                    <a:noFill/>
                    <a:ln w="889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203" name="Group 53"/>
                  <p:cNvGrpSpPr>
                    <a:grpSpLocks/>
                  </p:cNvGrpSpPr>
                  <p:nvPr/>
                </p:nvGrpSpPr>
                <p:grpSpPr bwMode="auto">
                  <a:xfrm>
                    <a:off x="1389" y="2880"/>
                    <a:ext cx="440" cy="131"/>
                    <a:chOff x="1389" y="2880"/>
                    <a:chExt cx="440" cy="131"/>
                  </a:xfrm>
                </p:grpSpPr>
                <p:sp>
                  <p:nvSpPr>
                    <p:cNvPr id="228" name="Arc 54"/>
                    <p:cNvSpPr>
                      <a:spLocks/>
                    </p:cNvSpPr>
                    <p:nvPr/>
                  </p:nvSpPr>
                  <p:spPr bwMode="auto">
                    <a:xfrm>
                      <a:off x="1389" y="2880"/>
                      <a:ext cx="220" cy="131"/>
                    </a:xfrm>
                    <a:custGeom>
                      <a:avLst/>
                      <a:gdLst>
                        <a:gd name="G0" fmla="+- 0 0 0"/>
                        <a:gd name="G1" fmla="+- 232 0 0"/>
                        <a:gd name="G2" fmla="+- 21600 0 0"/>
                        <a:gd name="T0" fmla="*/ 21599 w 21600"/>
                        <a:gd name="T1" fmla="*/ 0 h 21832"/>
                        <a:gd name="T2" fmla="*/ 0 w 21600"/>
                        <a:gd name="T3" fmla="*/ 21832 h 21832"/>
                        <a:gd name="T4" fmla="*/ 0 w 21600"/>
                        <a:gd name="T5" fmla="*/ 232 h 218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832" fill="none" extrusionOk="0">
                          <a:moveTo>
                            <a:pt x="21598" y="0"/>
                          </a:moveTo>
                          <a:cubicBezTo>
                            <a:pt x="21599" y="77"/>
                            <a:pt x="21600" y="154"/>
                            <a:pt x="21600" y="232"/>
                          </a:cubicBezTo>
                          <a:cubicBezTo>
                            <a:pt x="21600" y="12161"/>
                            <a:pt x="11929" y="21831"/>
                            <a:pt x="0" y="21832"/>
                          </a:cubicBezTo>
                        </a:path>
                        <a:path w="21600" h="21832" stroke="0" extrusionOk="0">
                          <a:moveTo>
                            <a:pt x="21598" y="0"/>
                          </a:moveTo>
                          <a:cubicBezTo>
                            <a:pt x="21599" y="77"/>
                            <a:pt x="21600" y="154"/>
                            <a:pt x="21600" y="232"/>
                          </a:cubicBezTo>
                          <a:cubicBezTo>
                            <a:pt x="21600" y="12161"/>
                            <a:pt x="11929" y="21831"/>
                            <a:pt x="0" y="21832"/>
                          </a:cubicBezTo>
                          <a:lnTo>
                            <a:pt x="0" y="232"/>
                          </a:lnTo>
                          <a:close/>
                        </a:path>
                      </a:pathLst>
                    </a:custGeom>
                    <a:noFill/>
                    <a:ln w="889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229" name="Arc 55"/>
                    <p:cNvSpPr>
                      <a:spLocks/>
                    </p:cNvSpPr>
                    <p:nvPr/>
                  </p:nvSpPr>
                  <p:spPr bwMode="auto">
                    <a:xfrm>
                      <a:off x="1609" y="2880"/>
                      <a:ext cx="220" cy="131"/>
                    </a:xfrm>
                    <a:custGeom>
                      <a:avLst/>
                      <a:gdLst>
                        <a:gd name="G0" fmla="+- 21600 0 0"/>
                        <a:gd name="G1" fmla="+- 231 0 0"/>
                        <a:gd name="G2" fmla="+- 21600 0 0"/>
                        <a:gd name="T0" fmla="*/ 21574 w 21600"/>
                        <a:gd name="T1" fmla="*/ 21831 h 21831"/>
                        <a:gd name="T2" fmla="*/ 1 w 21600"/>
                        <a:gd name="T3" fmla="*/ 0 h 21831"/>
                        <a:gd name="T4" fmla="*/ 21600 w 21600"/>
                        <a:gd name="T5" fmla="*/ 231 h 218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831" fill="none" extrusionOk="0">
                          <a:moveTo>
                            <a:pt x="21574" y="21830"/>
                          </a:moveTo>
                          <a:cubicBezTo>
                            <a:pt x="9654" y="21816"/>
                            <a:pt x="0" y="12150"/>
                            <a:pt x="0" y="231"/>
                          </a:cubicBezTo>
                          <a:cubicBezTo>
                            <a:pt x="-1" y="153"/>
                            <a:pt x="0" y="76"/>
                            <a:pt x="1" y="0"/>
                          </a:cubicBezTo>
                        </a:path>
                        <a:path w="21600" h="21831" stroke="0" extrusionOk="0">
                          <a:moveTo>
                            <a:pt x="21574" y="21830"/>
                          </a:moveTo>
                          <a:cubicBezTo>
                            <a:pt x="9654" y="21816"/>
                            <a:pt x="0" y="12150"/>
                            <a:pt x="0" y="231"/>
                          </a:cubicBezTo>
                          <a:cubicBezTo>
                            <a:pt x="-1" y="153"/>
                            <a:pt x="0" y="76"/>
                            <a:pt x="1" y="0"/>
                          </a:cubicBezTo>
                          <a:lnTo>
                            <a:pt x="21600" y="231"/>
                          </a:lnTo>
                          <a:close/>
                        </a:path>
                      </a:pathLst>
                    </a:custGeom>
                    <a:noFill/>
                    <a:ln w="889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204" name="Group 56"/>
                  <p:cNvGrpSpPr>
                    <a:grpSpLocks/>
                  </p:cNvGrpSpPr>
                  <p:nvPr/>
                </p:nvGrpSpPr>
                <p:grpSpPr bwMode="auto">
                  <a:xfrm>
                    <a:off x="1821" y="2880"/>
                    <a:ext cx="439" cy="131"/>
                    <a:chOff x="1821" y="2880"/>
                    <a:chExt cx="439" cy="131"/>
                  </a:xfrm>
                </p:grpSpPr>
                <p:sp>
                  <p:nvSpPr>
                    <p:cNvPr id="226" name="Arc 57"/>
                    <p:cNvSpPr>
                      <a:spLocks/>
                    </p:cNvSpPr>
                    <p:nvPr/>
                  </p:nvSpPr>
                  <p:spPr bwMode="auto">
                    <a:xfrm>
                      <a:off x="1821" y="2880"/>
                      <a:ext cx="220" cy="131"/>
                    </a:xfrm>
                    <a:custGeom>
                      <a:avLst/>
                      <a:gdLst>
                        <a:gd name="G0" fmla="+- 26 0 0"/>
                        <a:gd name="G1" fmla="+- 231 0 0"/>
                        <a:gd name="G2" fmla="+- 21600 0 0"/>
                        <a:gd name="T0" fmla="*/ 21625 w 21626"/>
                        <a:gd name="T1" fmla="*/ 0 h 21831"/>
                        <a:gd name="T2" fmla="*/ 0 w 21626"/>
                        <a:gd name="T3" fmla="*/ 21831 h 21831"/>
                        <a:gd name="T4" fmla="*/ 26 w 21626"/>
                        <a:gd name="T5" fmla="*/ 231 h 218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26" h="21831" fill="none" extrusionOk="0">
                          <a:moveTo>
                            <a:pt x="21624" y="0"/>
                          </a:moveTo>
                          <a:cubicBezTo>
                            <a:pt x="21625" y="76"/>
                            <a:pt x="21626" y="153"/>
                            <a:pt x="21626" y="231"/>
                          </a:cubicBezTo>
                          <a:cubicBezTo>
                            <a:pt x="21626" y="12160"/>
                            <a:pt x="11955" y="21831"/>
                            <a:pt x="26" y="21831"/>
                          </a:cubicBezTo>
                          <a:cubicBezTo>
                            <a:pt x="17" y="21831"/>
                            <a:pt x="8" y="21830"/>
                            <a:pt x="0" y="21830"/>
                          </a:cubicBezTo>
                        </a:path>
                        <a:path w="21626" h="21831" stroke="0" extrusionOk="0">
                          <a:moveTo>
                            <a:pt x="21624" y="0"/>
                          </a:moveTo>
                          <a:cubicBezTo>
                            <a:pt x="21625" y="76"/>
                            <a:pt x="21626" y="153"/>
                            <a:pt x="21626" y="231"/>
                          </a:cubicBezTo>
                          <a:cubicBezTo>
                            <a:pt x="21626" y="12160"/>
                            <a:pt x="11955" y="21831"/>
                            <a:pt x="26" y="21831"/>
                          </a:cubicBezTo>
                          <a:cubicBezTo>
                            <a:pt x="17" y="21831"/>
                            <a:pt x="8" y="21830"/>
                            <a:pt x="0" y="21830"/>
                          </a:cubicBezTo>
                          <a:lnTo>
                            <a:pt x="26" y="231"/>
                          </a:lnTo>
                          <a:close/>
                        </a:path>
                      </a:pathLst>
                    </a:custGeom>
                    <a:noFill/>
                    <a:ln w="889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227" name="Arc 58"/>
                    <p:cNvSpPr>
                      <a:spLocks/>
                    </p:cNvSpPr>
                    <p:nvPr/>
                  </p:nvSpPr>
                  <p:spPr bwMode="auto">
                    <a:xfrm>
                      <a:off x="2040" y="2880"/>
                      <a:ext cx="220" cy="131"/>
                    </a:xfrm>
                    <a:custGeom>
                      <a:avLst/>
                      <a:gdLst>
                        <a:gd name="G0" fmla="+- 21600 0 0"/>
                        <a:gd name="G1" fmla="+- 232 0 0"/>
                        <a:gd name="G2" fmla="+- 21600 0 0"/>
                        <a:gd name="T0" fmla="*/ 21600 w 21600"/>
                        <a:gd name="T1" fmla="*/ 21832 h 21832"/>
                        <a:gd name="T2" fmla="*/ 1 w 21600"/>
                        <a:gd name="T3" fmla="*/ 0 h 21832"/>
                        <a:gd name="T4" fmla="*/ 21600 w 21600"/>
                        <a:gd name="T5" fmla="*/ 232 h 218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832" fill="none" extrusionOk="0">
                          <a:moveTo>
                            <a:pt x="21600" y="21832"/>
                          </a:moveTo>
                          <a:cubicBezTo>
                            <a:pt x="9670" y="21832"/>
                            <a:pt x="0" y="12161"/>
                            <a:pt x="0" y="232"/>
                          </a:cubicBezTo>
                          <a:cubicBezTo>
                            <a:pt x="-1" y="154"/>
                            <a:pt x="0" y="77"/>
                            <a:pt x="1" y="0"/>
                          </a:cubicBezTo>
                        </a:path>
                        <a:path w="21600" h="21832" stroke="0" extrusionOk="0">
                          <a:moveTo>
                            <a:pt x="21600" y="21832"/>
                          </a:moveTo>
                          <a:cubicBezTo>
                            <a:pt x="9670" y="21832"/>
                            <a:pt x="0" y="12161"/>
                            <a:pt x="0" y="232"/>
                          </a:cubicBezTo>
                          <a:cubicBezTo>
                            <a:pt x="-1" y="154"/>
                            <a:pt x="0" y="77"/>
                            <a:pt x="1" y="0"/>
                          </a:cubicBezTo>
                          <a:lnTo>
                            <a:pt x="21600" y="232"/>
                          </a:lnTo>
                          <a:close/>
                        </a:path>
                      </a:pathLst>
                    </a:custGeom>
                    <a:noFill/>
                    <a:ln w="889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205" name="Group 59"/>
                  <p:cNvGrpSpPr>
                    <a:grpSpLocks/>
                  </p:cNvGrpSpPr>
                  <p:nvPr/>
                </p:nvGrpSpPr>
                <p:grpSpPr bwMode="auto">
                  <a:xfrm>
                    <a:off x="2252" y="2880"/>
                    <a:ext cx="440" cy="131"/>
                    <a:chOff x="2252" y="2880"/>
                    <a:chExt cx="440" cy="131"/>
                  </a:xfrm>
                </p:grpSpPr>
                <p:sp>
                  <p:nvSpPr>
                    <p:cNvPr id="224" name="Arc 60"/>
                    <p:cNvSpPr>
                      <a:spLocks/>
                    </p:cNvSpPr>
                    <p:nvPr/>
                  </p:nvSpPr>
                  <p:spPr bwMode="auto">
                    <a:xfrm>
                      <a:off x="2252" y="2880"/>
                      <a:ext cx="220" cy="131"/>
                    </a:xfrm>
                    <a:custGeom>
                      <a:avLst/>
                      <a:gdLst>
                        <a:gd name="G0" fmla="+- 0 0 0"/>
                        <a:gd name="G1" fmla="+- 232 0 0"/>
                        <a:gd name="G2" fmla="+- 21600 0 0"/>
                        <a:gd name="T0" fmla="*/ 21599 w 21600"/>
                        <a:gd name="T1" fmla="*/ 0 h 21832"/>
                        <a:gd name="T2" fmla="*/ 0 w 21600"/>
                        <a:gd name="T3" fmla="*/ 21832 h 21832"/>
                        <a:gd name="T4" fmla="*/ 0 w 21600"/>
                        <a:gd name="T5" fmla="*/ 232 h 218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832" fill="none" extrusionOk="0">
                          <a:moveTo>
                            <a:pt x="21598" y="0"/>
                          </a:moveTo>
                          <a:cubicBezTo>
                            <a:pt x="21599" y="77"/>
                            <a:pt x="21600" y="154"/>
                            <a:pt x="21600" y="232"/>
                          </a:cubicBezTo>
                          <a:cubicBezTo>
                            <a:pt x="21600" y="12161"/>
                            <a:pt x="11929" y="21831"/>
                            <a:pt x="0" y="21832"/>
                          </a:cubicBezTo>
                        </a:path>
                        <a:path w="21600" h="21832" stroke="0" extrusionOk="0">
                          <a:moveTo>
                            <a:pt x="21598" y="0"/>
                          </a:moveTo>
                          <a:cubicBezTo>
                            <a:pt x="21599" y="77"/>
                            <a:pt x="21600" y="154"/>
                            <a:pt x="21600" y="232"/>
                          </a:cubicBezTo>
                          <a:cubicBezTo>
                            <a:pt x="21600" y="12161"/>
                            <a:pt x="11929" y="21831"/>
                            <a:pt x="0" y="21832"/>
                          </a:cubicBezTo>
                          <a:lnTo>
                            <a:pt x="0" y="232"/>
                          </a:lnTo>
                          <a:close/>
                        </a:path>
                      </a:pathLst>
                    </a:custGeom>
                    <a:noFill/>
                    <a:ln w="889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225" name="Arc 61"/>
                    <p:cNvSpPr>
                      <a:spLocks/>
                    </p:cNvSpPr>
                    <p:nvPr/>
                  </p:nvSpPr>
                  <p:spPr bwMode="auto">
                    <a:xfrm>
                      <a:off x="2472" y="2880"/>
                      <a:ext cx="220" cy="131"/>
                    </a:xfrm>
                    <a:custGeom>
                      <a:avLst/>
                      <a:gdLst>
                        <a:gd name="G0" fmla="+- 21600 0 0"/>
                        <a:gd name="G1" fmla="+- 232 0 0"/>
                        <a:gd name="G2" fmla="+- 21600 0 0"/>
                        <a:gd name="T0" fmla="*/ 21600 w 21600"/>
                        <a:gd name="T1" fmla="*/ 21832 h 21832"/>
                        <a:gd name="T2" fmla="*/ 1 w 21600"/>
                        <a:gd name="T3" fmla="*/ 0 h 21832"/>
                        <a:gd name="T4" fmla="*/ 21600 w 21600"/>
                        <a:gd name="T5" fmla="*/ 232 h 218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832" fill="none" extrusionOk="0">
                          <a:moveTo>
                            <a:pt x="21600" y="21832"/>
                          </a:moveTo>
                          <a:cubicBezTo>
                            <a:pt x="9670" y="21832"/>
                            <a:pt x="0" y="12161"/>
                            <a:pt x="0" y="232"/>
                          </a:cubicBezTo>
                          <a:cubicBezTo>
                            <a:pt x="-1" y="154"/>
                            <a:pt x="0" y="77"/>
                            <a:pt x="1" y="0"/>
                          </a:cubicBezTo>
                        </a:path>
                        <a:path w="21600" h="21832" stroke="0" extrusionOk="0">
                          <a:moveTo>
                            <a:pt x="21600" y="21832"/>
                          </a:moveTo>
                          <a:cubicBezTo>
                            <a:pt x="9670" y="21832"/>
                            <a:pt x="0" y="12161"/>
                            <a:pt x="0" y="232"/>
                          </a:cubicBezTo>
                          <a:cubicBezTo>
                            <a:pt x="-1" y="154"/>
                            <a:pt x="0" y="77"/>
                            <a:pt x="1" y="0"/>
                          </a:cubicBezTo>
                          <a:lnTo>
                            <a:pt x="21600" y="232"/>
                          </a:lnTo>
                          <a:close/>
                        </a:path>
                      </a:pathLst>
                    </a:custGeom>
                    <a:noFill/>
                    <a:ln w="889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206" name="Group 62"/>
                  <p:cNvGrpSpPr>
                    <a:grpSpLocks/>
                  </p:cNvGrpSpPr>
                  <p:nvPr/>
                </p:nvGrpSpPr>
                <p:grpSpPr bwMode="auto">
                  <a:xfrm>
                    <a:off x="2684" y="2880"/>
                    <a:ext cx="440" cy="131"/>
                    <a:chOff x="2684" y="2880"/>
                    <a:chExt cx="440" cy="131"/>
                  </a:xfrm>
                </p:grpSpPr>
                <p:sp>
                  <p:nvSpPr>
                    <p:cNvPr id="222" name="Arc 63"/>
                    <p:cNvSpPr>
                      <a:spLocks/>
                    </p:cNvSpPr>
                    <p:nvPr/>
                  </p:nvSpPr>
                  <p:spPr bwMode="auto">
                    <a:xfrm>
                      <a:off x="2684" y="2880"/>
                      <a:ext cx="220" cy="131"/>
                    </a:xfrm>
                    <a:custGeom>
                      <a:avLst/>
                      <a:gdLst>
                        <a:gd name="G0" fmla="+- 0 0 0"/>
                        <a:gd name="G1" fmla="+- 232 0 0"/>
                        <a:gd name="G2" fmla="+- 21600 0 0"/>
                        <a:gd name="T0" fmla="*/ 21599 w 21600"/>
                        <a:gd name="T1" fmla="*/ 0 h 21832"/>
                        <a:gd name="T2" fmla="*/ 0 w 21600"/>
                        <a:gd name="T3" fmla="*/ 21832 h 21832"/>
                        <a:gd name="T4" fmla="*/ 0 w 21600"/>
                        <a:gd name="T5" fmla="*/ 232 h 218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832" fill="none" extrusionOk="0">
                          <a:moveTo>
                            <a:pt x="21598" y="0"/>
                          </a:moveTo>
                          <a:cubicBezTo>
                            <a:pt x="21599" y="77"/>
                            <a:pt x="21600" y="154"/>
                            <a:pt x="21600" y="232"/>
                          </a:cubicBezTo>
                          <a:cubicBezTo>
                            <a:pt x="21600" y="12161"/>
                            <a:pt x="11929" y="21831"/>
                            <a:pt x="0" y="21832"/>
                          </a:cubicBezTo>
                        </a:path>
                        <a:path w="21600" h="21832" stroke="0" extrusionOk="0">
                          <a:moveTo>
                            <a:pt x="21598" y="0"/>
                          </a:moveTo>
                          <a:cubicBezTo>
                            <a:pt x="21599" y="77"/>
                            <a:pt x="21600" y="154"/>
                            <a:pt x="21600" y="232"/>
                          </a:cubicBezTo>
                          <a:cubicBezTo>
                            <a:pt x="21600" y="12161"/>
                            <a:pt x="11929" y="21831"/>
                            <a:pt x="0" y="21832"/>
                          </a:cubicBezTo>
                          <a:lnTo>
                            <a:pt x="0" y="232"/>
                          </a:lnTo>
                          <a:close/>
                        </a:path>
                      </a:pathLst>
                    </a:custGeom>
                    <a:noFill/>
                    <a:ln w="889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223" name="Arc 64"/>
                    <p:cNvSpPr>
                      <a:spLocks/>
                    </p:cNvSpPr>
                    <p:nvPr/>
                  </p:nvSpPr>
                  <p:spPr bwMode="auto">
                    <a:xfrm>
                      <a:off x="2904" y="2880"/>
                      <a:ext cx="220" cy="131"/>
                    </a:xfrm>
                    <a:custGeom>
                      <a:avLst/>
                      <a:gdLst>
                        <a:gd name="G0" fmla="+- 21600 0 0"/>
                        <a:gd name="G1" fmla="+- 232 0 0"/>
                        <a:gd name="G2" fmla="+- 21600 0 0"/>
                        <a:gd name="T0" fmla="*/ 21600 w 21600"/>
                        <a:gd name="T1" fmla="*/ 21832 h 21832"/>
                        <a:gd name="T2" fmla="*/ 1 w 21600"/>
                        <a:gd name="T3" fmla="*/ 0 h 21832"/>
                        <a:gd name="T4" fmla="*/ 21600 w 21600"/>
                        <a:gd name="T5" fmla="*/ 232 h 218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832" fill="none" extrusionOk="0">
                          <a:moveTo>
                            <a:pt x="21600" y="21832"/>
                          </a:moveTo>
                          <a:cubicBezTo>
                            <a:pt x="9670" y="21832"/>
                            <a:pt x="0" y="12161"/>
                            <a:pt x="0" y="232"/>
                          </a:cubicBezTo>
                          <a:cubicBezTo>
                            <a:pt x="-1" y="154"/>
                            <a:pt x="0" y="77"/>
                            <a:pt x="1" y="0"/>
                          </a:cubicBezTo>
                        </a:path>
                        <a:path w="21600" h="21832" stroke="0" extrusionOk="0">
                          <a:moveTo>
                            <a:pt x="21600" y="21832"/>
                          </a:moveTo>
                          <a:cubicBezTo>
                            <a:pt x="9670" y="21832"/>
                            <a:pt x="0" y="12161"/>
                            <a:pt x="0" y="232"/>
                          </a:cubicBezTo>
                          <a:cubicBezTo>
                            <a:pt x="-1" y="154"/>
                            <a:pt x="0" y="77"/>
                            <a:pt x="1" y="0"/>
                          </a:cubicBezTo>
                          <a:lnTo>
                            <a:pt x="21600" y="232"/>
                          </a:lnTo>
                          <a:close/>
                        </a:path>
                      </a:pathLst>
                    </a:custGeom>
                    <a:noFill/>
                    <a:ln w="889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207" name="Group 65"/>
                  <p:cNvGrpSpPr>
                    <a:grpSpLocks/>
                  </p:cNvGrpSpPr>
                  <p:nvPr/>
                </p:nvGrpSpPr>
                <p:grpSpPr bwMode="auto">
                  <a:xfrm>
                    <a:off x="3116" y="2880"/>
                    <a:ext cx="440" cy="131"/>
                    <a:chOff x="3116" y="2880"/>
                    <a:chExt cx="440" cy="131"/>
                  </a:xfrm>
                </p:grpSpPr>
                <p:sp>
                  <p:nvSpPr>
                    <p:cNvPr id="220" name="Arc 66"/>
                    <p:cNvSpPr>
                      <a:spLocks/>
                    </p:cNvSpPr>
                    <p:nvPr/>
                  </p:nvSpPr>
                  <p:spPr bwMode="auto">
                    <a:xfrm>
                      <a:off x="3116" y="2880"/>
                      <a:ext cx="220" cy="131"/>
                    </a:xfrm>
                    <a:custGeom>
                      <a:avLst/>
                      <a:gdLst>
                        <a:gd name="G0" fmla="+- 0 0 0"/>
                        <a:gd name="G1" fmla="+- 232 0 0"/>
                        <a:gd name="G2" fmla="+- 21600 0 0"/>
                        <a:gd name="T0" fmla="*/ 21599 w 21600"/>
                        <a:gd name="T1" fmla="*/ 0 h 21832"/>
                        <a:gd name="T2" fmla="*/ 0 w 21600"/>
                        <a:gd name="T3" fmla="*/ 21832 h 21832"/>
                        <a:gd name="T4" fmla="*/ 0 w 21600"/>
                        <a:gd name="T5" fmla="*/ 232 h 218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832" fill="none" extrusionOk="0">
                          <a:moveTo>
                            <a:pt x="21598" y="0"/>
                          </a:moveTo>
                          <a:cubicBezTo>
                            <a:pt x="21599" y="77"/>
                            <a:pt x="21600" y="154"/>
                            <a:pt x="21600" y="232"/>
                          </a:cubicBezTo>
                          <a:cubicBezTo>
                            <a:pt x="21600" y="12161"/>
                            <a:pt x="11929" y="21831"/>
                            <a:pt x="0" y="21832"/>
                          </a:cubicBezTo>
                        </a:path>
                        <a:path w="21600" h="21832" stroke="0" extrusionOk="0">
                          <a:moveTo>
                            <a:pt x="21598" y="0"/>
                          </a:moveTo>
                          <a:cubicBezTo>
                            <a:pt x="21599" y="77"/>
                            <a:pt x="21600" y="154"/>
                            <a:pt x="21600" y="232"/>
                          </a:cubicBezTo>
                          <a:cubicBezTo>
                            <a:pt x="21600" y="12161"/>
                            <a:pt x="11929" y="21831"/>
                            <a:pt x="0" y="21832"/>
                          </a:cubicBezTo>
                          <a:lnTo>
                            <a:pt x="0" y="232"/>
                          </a:lnTo>
                          <a:close/>
                        </a:path>
                      </a:pathLst>
                    </a:custGeom>
                    <a:noFill/>
                    <a:ln w="889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221" name="Arc 67"/>
                    <p:cNvSpPr>
                      <a:spLocks/>
                    </p:cNvSpPr>
                    <p:nvPr/>
                  </p:nvSpPr>
                  <p:spPr bwMode="auto">
                    <a:xfrm>
                      <a:off x="3336" y="2880"/>
                      <a:ext cx="220" cy="131"/>
                    </a:xfrm>
                    <a:custGeom>
                      <a:avLst/>
                      <a:gdLst>
                        <a:gd name="G0" fmla="+- 21600 0 0"/>
                        <a:gd name="G1" fmla="+- 232 0 0"/>
                        <a:gd name="G2" fmla="+- 21600 0 0"/>
                        <a:gd name="T0" fmla="*/ 21600 w 21600"/>
                        <a:gd name="T1" fmla="*/ 21832 h 21832"/>
                        <a:gd name="T2" fmla="*/ 1 w 21600"/>
                        <a:gd name="T3" fmla="*/ 0 h 21832"/>
                        <a:gd name="T4" fmla="*/ 21600 w 21600"/>
                        <a:gd name="T5" fmla="*/ 232 h 218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832" fill="none" extrusionOk="0">
                          <a:moveTo>
                            <a:pt x="21600" y="21832"/>
                          </a:moveTo>
                          <a:cubicBezTo>
                            <a:pt x="9670" y="21832"/>
                            <a:pt x="0" y="12161"/>
                            <a:pt x="0" y="232"/>
                          </a:cubicBezTo>
                          <a:cubicBezTo>
                            <a:pt x="-1" y="154"/>
                            <a:pt x="0" y="77"/>
                            <a:pt x="1" y="0"/>
                          </a:cubicBezTo>
                        </a:path>
                        <a:path w="21600" h="21832" stroke="0" extrusionOk="0">
                          <a:moveTo>
                            <a:pt x="21600" y="21832"/>
                          </a:moveTo>
                          <a:cubicBezTo>
                            <a:pt x="9670" y="21832"/>
                            <a:pt x="0" y="12161"/>
                            <a:pt x="0" y="232"/>
                          </a:cubicBezTo>
                          <a:cubicBezTo>
                            <a:pt x="-1" y="154"/>
                            <a:pt x="0" y="77"/>
                            <a:pt x="1" y="0"/>
                          </a:cubicBezTo>
                          <a:lnTo>
                            <a:pt x="21600" y="232"/>
                          </a:lnTo>
                          <a:close/>
                        </a:path>
                      </a:pathLst>
                    </a:custGeom>
                    <a:noFill/>
                    <a:ln w="889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208" name="Group 68"/>
                  <p:cNvGrpSpPr>
                    <a:grpSpLocks/>
                  </p:cNvGrpSpPr>
                  <p:nvPr/>
                </p:nvGrpSpPr>
                <p:grpSpPr bwMode="auto">
                  <a:xfrm>
                    <a:off x="3548" y="2880"/>
                    <a:ext cx="440" cy="131"/>
                    <a:chOff x="3548" y="2880"/>
                    <a:chExt cx="440" cy="131"/>
                  </a:xfrm>
                </p:grpSpPr>
                <p:sp>
                  <p:nvSpPr>
                    <p:cNvPr id="218" name="Arc 69"/>
                    <p:cNvSpPr>
                      <a:spLocks/>
                    </p:cNvSpPr>
                    <p:nvPr/>
                  </p:nvSpPr>
                  <p:spPr bwMode="auto">
                    <a:xfrm>
                      <a:off x="3548" y="2880"/>
                      <a:ext cx="220" cy="131"/>
                    </a:xfrm>
                    <a:custGeom>
                      <a:avLst/>
                      <a:gdLst>
                        <a:gd name="G0" fmla="+- 0 0 0"/>
                        <a:gd name="G1" fmla="+- 232 0 0"/>
                        <a:gd name="G2" fmla="+- 21600 0 0"/>
                        <a:gd name="T0" fmla="*/ 21599 w 21600"/>
                        <a:gd name="T1" fmla="*/ 0 h 21832"/>
                        <a:gd name="T2" fmla="*/ 0 w 21600"/>
                        <a:gd name="T3" fmla="*/ 21832 h 21832"/>
                        <a:gd name="T4" fmla="*/ 0 w 21600"/>
                        <a:gd name="T5" fmla="*/ 232 h 218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832" fill="none" extrusionOk="0">
                          <a:moveTo>
                            <a:pt x="21598" y="0"/>
                          </a:moveTo>
                          <a:cubicBezTo>
                            <a:pt x="21599" y="77"/>
                            <a:pt x="21600" y="154"/>
                            <a:pt x="21600" y="232"/>
                          </a:cubicBezTo>
                          <a:cubicBezTo>
                            <a:pt x="21600" y="12161"/>
                            <a:pt x="11929" y="21831"/>
                            <a:pt x="0" y="21832"/>
                          </a:cubicBezTo>
                        </a:path>
                        <a:path w="21600" h="21832" stroke="0" extrusionOk="0">
                          <a:moveTo>
                            <a:pt x="21598" y="0"/>
                          </a:moveTo>
                          <a:cubicBezTo>
                            <a:pt x="21599" y="77"/>
                            <a:pt x="21600" y="154"/>
                            <a:pt x="21600" y="232"/>
                          </a:cubicBezTo>
                          <a:cubicBezTo>
                            <a:pt x="21600" y="12161"/>
                            <a:pt x="11929" y="21831"/>
                            <a:pt x="0" y="21832"/>
                          </a:cubicBezTo>
                          <a:lnTo>
                            <a:pt x="0" y="232"/>
                          </a:lnTo>
                          <a:close/>
                        </a:path>
                      </a:pathLst>
                    </a:custGeom>
                    <a:noFill/>
                    <a:ln w="889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219" name="Arc 70"/>
                    <p:cNvSpPr>
                      <a:spLocks/>
                    </p:cNvSpPr>
                    <p:nvPr/>
                  </p:nvSpPr>
                  <p:spPr bwMode="auto">
                    <a:xfrm>
                      <a:off x="3768" y="2880"/>
                      <a:ext cx="220" cy="131"/>
                    </a:xfrm>
                    <a:custGeom>
                      <a:avLst/>
                      <a:gdLst>
                        <a:gd name="G0" fmla="+- 21600 0 0"/>
                        <a:gd name="G1" fmla="+- 231 0 0"/>
                        <a:gd name="G2" fmla="+- 21600 0 0"/>
                        <a:gd name="T0" fmla="*/ 21600 w 21600"/>
                        <a:gd name="T1" fmla="*/ 21831 h 21831"/>
                        <a:gd name="T2" fmla="*/ 1 w 21600"/>
                        <a:gd name="T3" fmla="*/ 0 h 21831"/>
                        <a:gd name="T4" fmla="*/ 21600 w 21600"/>
                        <a:gd name="T5" fmla="*/ 231 h 218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831" fill="none" extrusionOk="0">
                          <a:moveTo>
                            <a:pt x="21600" y="21831"/>
                          </a:moveTo>
                          <a:cubicBezTo>
                            <a:pt x="9670" y="21831"/>
                            <a:pt x="0" y="12160"/>
                            <a:pt x="0" y="231"/>
                          </a:cubicBezTo>
                          <a:cubicBezTo>
                            <a:pt x="-1" y="153"/>
                            <a:pt x="0" y="76"/>
                            <a:pt x="1" y="0"/>
                          </a:cubicBezTo>
                        </a:path>
                        <a:path w="21600" h="21831" stroke="0" extrusionOk="0">
                          <a:moveTo>
                            <a:pt x="21600" y="21831"/>
                          </a:moveTo>
                          <a:cubicBezTo>
                            <a:pt x="9670" y="21831"/>
                            <a:pt x="0" y="12160"/>
                            <a:pt x="0" y="231"/>
                          </a:cubicBezTo>
                          <a:cubicBezTo>
                            <a:pt x="-1" y="153"/>
                            <a:pt x="0" y="76"/>
                            <a:pt x="1" y="0"/>
                          </a:cubicBezTo>
                          <a:lnTo>
                            <a:pt x="21600" y="231"/>
                          </a:lnTo>
                          <a:close/>
                        </a:path>
                      </a:pathLst>
                    </a:custGeom>
                    <a:noFill/>
                    <a:ln w="889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209" name="Group 71"/>
                  <p:cNvGrpSpPr>
                    <a:grpSpLocks/>
                  </p:cNvGrpSpPr>
                  <p:nvPr/>
                </p:nvGrpSpPr>
                <p:grpSpPr bwMode="auto">
                  <a:xfrm>
                    <a:off x="3980" y="2880"/>
                    <a:ext cx="439" cy="131"/>
                    <a:chOff x="3980" y="2880"/>
                    <a:chExt cx="439" cy="131"/>
                  </a:xfrm>
                </p:grpSpPr>
                <p:sp>
                  <p:nvSpPr>
                    <p:cNvPr id="216" name="Arc 72"/>
                    <p:cNvSpPr>
                      <a:spLocks/>
                    </p:cNvSpPr>
                    <p:nvPr/>
                  </p:nvSpPr>
                  <p:spPr bwMode="auto">
                    <a:xfrm>
                      <a:off x="3980" y="2880"/>
                      <a:ext cx="220" cy="131"/>
                    </a:xfrm>
                    <a:custGeom>
                      <a:avLst/>
                      <a:gdLst>
                        <a:gd name="G0" fmla="+- 0 0 0"/>
                        <a:gd name="G1" fmla="+- 231 0 0"/>
                        <a:gd name="G2" fmla="+- 21600 0 0"/>
                        <a:gd name="T0" fmla="*/ 21599 w 21600"/>
                        <a:gd name="T1" fmla="*/ 0 h 21831"/>
                        <a:gd name="T2" fmla="*/ 0 w 21600"/>
                        <a:gd name="T3" fmla="*/ 21831 h 21831"/>
                        <a:gd name="T4" fmla="*/ 0 w 21600"/>
                        <a:gd name="T5" fmla="*/ 231 h 218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831" fill="none" extrusionOk="0">
                          <a:moveTo>
                            <a:pt x="21598" y="0"/>
                          </a:moveTo>
                          <a:cubicBezTo>
                            <a:pt x="21599" y="76"/>
                            <a:pt x="21600" y="153"/>
                            <a:pt x="21600" y="231"/>
                          </a:cubicBezTo>
                          <a:cubicBezTo>
                            <a:pt x="21600" y="12160"/>
                            <a:pt x="11929" y="21830"/>
                            <a:pt x="0" y="21831"/>
                          </a:cubicBezTo>
                        </a:path>
                        <a:path w="21600" h="21831" stroke="0" extrusionOk="0">
                          <a:moveTo>
                            <a:pt x="21598" y="0"/>
                          </a:moveTo>
                          <a:cubicBezTo>
                            <a:pt x="21599" y="76"/>
                            <a:pt x="21600" y="153"/>
                            <a:pt x="21600" y="231"/>
                          </a:cubicBezTo>
                          <a:cubicBezTo>
                            <a:pt x="21600" y="12160"/>
                            <a:pt x="11929" y="21830"/>
                            <a:pt x="0" y="21831"/>
                          </a:cubicBezTo>
                          <a:lnTo>
                            <a:pt x="0" y="231"/>
                          </a:lnTo>
                          <a:close/>
                        </a:path>
                      </a:pathLst>
                    </a:custGeom>
                    <a:noFill/>
                    <a:ln w="889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217" name="Arc 73"/>
                    <p:cNvSpPr>
                      <a:spLocks/>
                    </p:cNvSpPr>
                    <p:nvPr/>
                  </p:nvSpPr>
                  <p:spPr bwMode="auto">
                    <a:xfrm>
                      <a:off x="4199" y="2880"/>
                      <a:ext cx="220" cy="131"/>
                    </a:xfrm>
                    <a:custGeom>
                      <a:avLst/>
                      <a:gdLst>
                        <a:gd name="G0" fmla="+- 21600 0 0"/>
                        <a:gd name="G1" fmla="+- 232 0 0"/>
                        <a:gd name="G2" fmla="+- 21600 0 0"/>
                        <a:gd name="T0" fmla="*/ 21600 w 21600"/>
                        <a:gd name="T1" fmla="*/ 21832 h 21832"/>
                        <a:gd name="T2" fmla="*/ 1 w 21600"/>
                        <a:gd name="T3" fmla="*/ 0 h 21832"/>
                        <a:gd name="T4" fmla="*/ 21600 w 21600"/>
                        <a:gd name="T5" fmla="*/ 232 h 218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832" fill="none" extrusionOk="0">
                          <a:moveTo>
                            <a:pt x="21600" y="21832"/>
                          </a:moveTo>
                          <a:cubicBezTo>
                            <a:pt x="9670" y="21832"/>
                            <a:pt x="0" y="12161"/>
                            <a:pt x="0" y="232"/>
                          </a:cubicBezTo>
                          <a:cubicBezTo>
                            <a:pt x="-1" y="154"/>
                            <a:pt x="0" y="77"/>
                            <a:pt x="1" y="0"/>
                          </a:cubicBezTo>
                        </a:path>
                        <a:path w="21600" h="21832" stroke="0" extrusionOk="0">
                          <a:moveTo>
                            <a:pt x="21600" y="21832"/>
                          </a:moveTo>
                          <a:cubicBezTo>
                            <a:pt x="9670" y="21832"/>
                            <a:pt x="0" y="12161"/>
                            <a:pt x="0" y="232"/>
                          </a:cubicBezTo>
                          <a:cubicBezTo>
                            <a:pt x="-1" y="154"/>
                            <a:pt x="0" y="77"/>
                            <a:pt x="1" y="0"/>
                          </a:cubicBezTo>
                          <a:lnTo>
                            <a:pt x="21600" y="232"/>
                          </a:lnTo>
                          <a:close/>
                        </a:path>
                      </a:pathLst>
                    </a:custGeom>
                    <a:noFill/>
                    <a:ln w="889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210" name="Group 74"/>
                  <p:cNvGrpSpPr>
                    <a:grpSpLocks/>
                  </p:cNvGrpSpPr>
                  <p:nvPr/>
                </p:nvGrpSpPr>
                <p:grpSpPr bwMode="auto">
                  <a:xfrm>
                    <a:off x="4411" y="2880"/>
                    <a:ext cx="440" cy="131"/>
                    <a:chOff x="4411" y="2880"/>
                    <a:chExt cx="440" cy="131"/>
                  </a:xfrm>
                </p:grpSpPr>
                <p:sp>
                  <p:nvSpPr>
                    <p:cNvPr id="214" name="Arc 75"/>
                    <p:cNvSpPr>
                      <a:spLocks/>
                    </p:cNvSpPr>
                    <p:nvPr/>
                  </p:nvSpPr>
                  <p:spPr bwMode="auto">
                    <a:xfrm>
                      <a:off x="4411" y="2880"/>
                      <a:ext cx="220" cy="131"/>
                    </a:xfrm>
                    <a:custGeom>
                      <a:avLst/>
                      <a:gdLst>
                        <a:gd name="G0" fmla="+- 0 0 0"/>
                        <a:gd name="G1" fmla="+- 232 0 0"/>
                        <a:gd name="G2" fmla="+- 21600 0 0"/>
                        <a:gd name="T0" fmla="*/ 21599 w 21600"/>
                        <a:gd name="T1" fmla="*/ 0 h 21832"/>
                        <a:gd name="T2" fmla="*/ 0 w 21600"/>
                        <a:gd name="T3" fmla="*/ 21832 h 21832"/>
                        <a:gd name="T4" fmla="*/ 0 w 21600"/>
                        <a:gd name="T5" fmla="*/ 232 h 218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832" fill="none" extrusionOk="0">
                          <a:moveTo>
                            <a:pt x="21598" y="0"/>
                          </a:moveTo>
                          <a:cubicBezTo>
                            <a:pt x="21599" y="77"/>
                            <a:pt x="21600" y="154"/>
                            <a:pt x="21600" y="232"/>
                          </a:cubicBezTo>
                          <a:cubicBezTo>
                            <a:pt x="21600" y="12161"/>
                            <a:pt x="11929" y="21831"/>
                            <a:pt x="0" y="21832"/>
                          </a:cubicBezTo>
                        </a:path>
                        <a:path w="21600" h="21832" stroke="0" extrusionOk="0">
                          <a:moveTo>
                            <a:pt x="21598" y="0"/>
                          </a:moveTo>
                          <a:cubicBezTo>
                            <a:pt x="21599" y="77"/>
                            <a:pt x="21600" y="154"/>
                            <a:pt x="21600" y="232"/>
                          </a:cubicBezTo>
                          <a:cubicBezTo>
                            <a:pt x="21600" y="12161"/>
                            <a:pt x="11929" y="21831"/>
                            <a:pt x="0" y="21832"/>
                          </a:cubicBezTo>
                          <a:lnTo>
                            <a:pt x="0" y="232"/>
                          </a:lnTo>
                          <a:close/>
                        </a:path>
                      </a:pathLst>
                    </a:custGeom>
                    <a:noFill/>
                    <a:ln w="889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215" name="Arc 76"/>
                    <p:cNvSpPr>
                      <a:spLocks/>
                    </p:cNvSpPr>
                    <p:nvPr/>
                  </p:nvSpPr>
                  <p:spPr bwMode="auto">
                    <a:xfrm>
                      <a:off x="4631" y="2880"/>
                      <a:ext cx="220" cy="131"/>
                    </a:xfrm>
                    <a:custGeom>
                      <a:avLst/>
                      <a:gdLst>
                        <a:gd name="G0" fmla="+- 21600 0 0"/>
                        <a:gd name="G1" fmla="+- 232 0 0"/>
                        <a:gd name="G2" fmla="+- 21600 0 0"/>
                        <a:gd name="T0" fmla="*/ 21600 w 21600"/>
                        <a:gd name="T1" fmla="*/ 21832 h 21832"/>
                        <a:gd name="T2" fmla="*/ 1 w 21600"/>
                        <a:gd name="T3" fmla="*/ 0 h 21832"/>
                        <a:gd name="T4" fmla="*/ 21600 w 21600"/>
                        <a:gd name="T5" fmla="*/ 232 h 218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832" fill="none" extrusionOk="0">
                          <a:moveTo>
                            <a:pt x="21600" y="21832"/>
                          </a:moveTo>
                          <a:cubicBezTo>
                            <a:pt x="9670" y="21832"/>
                            <a:pt x="0" y="12161"/>
                            <a:pt x="0" y="232"/>
                          </a:cubicBezTo>
                          <a:cubicBezTo>
                            <a:pt x="-1" y="154"/>
                            <a:pt x="0" y="77"/>
                            <a:pt x="1" y="0"/>
                          </a:cubicBezTo>
                        </a:path>
                        <a:path w="21600" h="21832" stroke="0" extrusionOk="0">
                          <a:moveTo>
                            <a:pt x="21600" y="21832"/>
                          </a:moveTo>
                          <a:cubicBezTo>
                            <a:pt x="9670" y="21832"/>
                            <a:pt x="0" y="12161"/>
                            <a:pt x="0" y="232"/>
                          </a:cubicBezTo>
                          <a:cubicBezTo>
                            <a:pt x="-1" y="154"/>
                            <a:pt x="0" y="77"/>
                            <a:pt x="1" y="0"/>
                          </a:cubicBezTo>
                          <a:lnTo>
                            <a:pt x="21600" y="232"/>
                          </a:lnTo>
                          <a:close/>
                        </a:path>
                      </a:pathLst>
                    </a:custGeom>
                    <a:noFill/>
                    <a:ln w="889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211" name="Group 77"/>
                  <p:cNvGrpSpPr>
                    <a:grpSpLocks/>
                  </p:cNvGrpSpPr>
                  <p:nvPr/>
                </p:nvGrpSpPr>
                <p:grpSpPr bwMode="auto">
                  <a:xfrm>
                    <a:off x="4835" y="2880"/>
                    <a:ext cx="440" cy="131"/>
                    <a:chOff x="4835" y="2880"/>
                    <a:chExt cx="440" cy="131"/>
                  </a:xfrm>
                </p:grpSpPr>
                <p:sp>
                  <p:nvSpPr>
                    <p:cNvPr id="212" name="Arc 78"/>
                    <p:cNvSpPr>
                      <a:spLocks/>
                    </p:cNvSpPr>
                    <p:nvPr/>
                  </p:nvSpPr>
                  <p:spPr bwMode="auto">
                    <a:xfrm>
                      <a:off x="4835" y="2880"/>
                      <a:ext cx="220" cy="131"/>
                    </a:xfrm>
                    <a:custGeom>
                      <a:avLst/>
                      <a:gdLst>
                        <a:gd name="G0" fmla="+- 0 0 0"/>
                        <a:gd name="G1" fmla="+- 232 0 0"/>
                        <a:gd name="G2" fmla="+- 21600 0 0"/>
                        <a:gd name="T0" fmla="*/ 21599 w 21600"/>
                        <a:gd name="T1" fmla="*/ 0 h 21832"/>
                        <a:gd name="T2" fmla="*/ 0 w 21600"/>
                        <a:gd name="T3" fmla="*/ 21832 h 21832"/>
                        <a:gd name="T4" fmla="*/ 0 w 21600"/>
                        <a:gd name="T5" fmla="*/ 232 h 218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832" fill="none" extrusionOk="0">
                          <a:moveTo>
                            <a:pt x="21598" y="0"/>
                          </a:moveTo>
                          <a:cubicBezTo>
                            <a:pt x="21599" y="77"/>
                            <a:pt x="21600" y="154"/>
                            <a:pt x="21600" y="232"/>
                          </a:cubicBezTo>
                          <a:cubicBezTo>
                            <a:pt x="21600" y="12161"/>
                            <a:pt x="11929" y="21831"/>
                            <a:pt x="0" y="21832"/>
                          </a:cubicBezTo>
                        </a:path>
                        <a:path w="21600" h="21832" stroke="0" extrusionOk="0">
                          <a:moveTo>
                            <a:pt x="21598" y="0"/>
                          </a:moveTo>
                          <a:cubicBezTo>
                            <a:pt x="21599" y="77"/>
                            <a:pt x="21600" y="154"/>
                            <a:pt x="21600" y="232"/>
                          </a:cubicBezTo>
                          <a:cubicBezTo>
                            <a:pt x="21600" y="12161"/>
                            <a:pt x="11929" y="21831"/>
                            <a:pt x="0" y="21832"/>
                          </a:cubicBezTo>
                          <a:lnTo>
                            <a:pt x="0" y="232"/>
                          </a:lnTo>
                          <a:close/>
                        </a:path>
                      </a:pathLst>
                    </a:custGeom>
                    <a:noFill/>
                    <a:ln w="889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213" name="Arc 79"/>
                    <p:cNvSpPr>
                      <a:spLocks/>
                    </p:cNvSpPr>
                    <p:nvPr/>
                  </p:nvSpPr>
                  <p:spPr bwMode="auto">
                    <a:xfrm>
                      <a:off x="5055" y="2880"/>
                      <a:ext cx="220" cy="131"/>
                    </a:xfrm>
                    <a:custGeom>
                      <a:avLst/>
                      <a:gdLst>
                        <a:gd name="G0" fmla="+- 21600 0 0"/>
                        <a:gd name="G1" fmla="+- 232 0 0"/>
                        <a:gd name="G2" fmla="+- 21600 0 0"/>
                        <a:gd name="T0" fmla="*/ 21600 w 21600"/>
                        <a:gd name="T1" fmla="*/ 21832 h 21832"/>
                        <a:gd name="T2" fmla="*/ 1 w 21600"/>
                        <a:gd name="T3" fmla="*/ 0 h 21832"/>
                        <a:gd name="T4" fmla="*/ 21600 w 21600"/>
                        <a:gd name="T5" fmla="*/ 232 h 218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832" fill="none" extrusionOk="0">
                          <a:moveTo>
                            <a:pt x="21600" y="21832"/>
                          </a:moveTo>
                          <a:cubicBezTo>
                            <a:pt x="9670" y="21832"/>
                            <a:pt x="0" y="12161"/>
                            <a:pt x="0" y="232"/>
                          </a:cubicBezTo>
                          <a:cubicBezTo>
                            <a:pt x="-1" y="154"/>
                            <a:pt x="0" y="77"/>
                            <a:pt x="1" y="0"/>
                          </a:cubicBezTo>
                        </a:path>
                        <a:path w="21600" h="21832" stroke="0" extrusionOk="0">
                          <a:moveTo>
                            <a:pt x="21600" y="21832"/>
                          </a:moveTo>
                          <a:cubicBezTo>
                            <a:pt x="9670" y="21832"/>
                            <a:pt x="0" y="12161"/>
                            <a:pt x="0" y="232"/>
                          </a:cubicBezTo>
                          <a:cubicBezTo>
                            <a:pt x="-1" y="154"/>
                            <a:pt x="0" y="77"/>
                            <a:pt x="1" y="0"/>
                          </a:cubicBezTo>
                          <a:lnTo>
                            <a:pt x="21600" y="232"/>
                          </a:lnTo>
                          <a:close/>
                        </a:path>
                      </a:pathLst>
                    </a:custGeom>
                    <a:noFill/>
                    <a:ln w="889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</p:grpSp>
            <p:grpSp>
              <p:nvGrpSpPr>
                <p:cNvPr id="65" name="Group 80"/>
                <p:cNvGrpSpPr>
                  <a:grpSpLocks/>
                </p:cNvGrpSpPr>
                <p:nvPr/>
              </p:nvGrpSpPr>
              <p:grpSpPr bwMode="auto">
                <a:xfrm>
                  <a:off x="520" y="3029"/>
                  <a:ext cx="4751" cy="127"/>
                  <a:chOff x="520" y="3029"/>
                  <a:chExt cx="4751" cy="127"/>
                </a:xfrm>
              </p:grpSpPr>
              <p:grpSp>
                <p:nvGrpSpPr>
                  <p:cNvPr id="168" name="Group 81"/>
                  <p:cNvGrpSpPr>
                    <a:grpSpLocks/>
                  </p:cNvGrpSpPr>
                  <p:nvPr/>
                </p:nvGrpSpPr>
                <p:grpSpPr bwMode="auto">
                  <a:xfrm>
                    <a:off x="520" y="3029"/>
                    <a:ext cx="441" cy="127"/>
                    <a:chOff x="520" y="3029"/>
                    <a:chExt cx="441" cy="127"/>
                  </a:xfrm>
                </p:grpSpPr>
                <p:sp>
                  <p:nvSpPr>
                    <p:cNvPr id="199" name="Arc 82"/>
                    <p:cNvSpPr>
                      <a:spLocks/>
                    </p:cNvSpPr>
                    <p:nvPr/>
                  </p:nvSpPr>
                  <p:spPr bwMode="auto">
                    <a:xfrm>
                      <a:off x="520" y="3029"/>
                      <a:ext cx="221" cy="127"/>
                    </a:xfrm>
                    <a:custGeom>
                      <a:avLst/>
                      <a:gdLst>
                        <a:gd name="G0" fmla="+- 106 0 0"/>
                        <a:gd name="G1" fmla="+- 0 0 0"/>
                        <a:gd name="G2" fmla="+- 21600 0 0"/>
                        <a:gd name="T0" fmla="*/ 21706 w 21706"/>
                        <a:gd name="T1" fmla="*/ 0 h 21600"/>
                        <a:gd name="T2" fmla="*/ 0 w 21706"/>
                        <a:gd name="T3" fmla="*/ 21600 h 21600"/>
                        <a:gd name="T4" fmla="*/ 106 w 21706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6" h="21600" fill="none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</a:path>
                        <a:path w="21706" h="21600" stroke="0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  <a:lnTo>
                            <a:pt x="106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200" name="Arc 83"/>
                    <p:cNvSpPr>
                      <a:spLocks/>
                    </p:cNvSpPr>
                    <p:nvPr/>
                  </p:nvSpPr>
                  <p:spPr bwMode="auto">
                    <a:xfrm>
                      <a:off x="741" y="3029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4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69" name="Group 84"/>
                  <p:cNvGrpSpPr>
                    <a:grpSpLocks/>
                  </p:cNvGrpSpPr>
                  <p:nvPr/>
                </p:nvGrpSpPr>
                <p:grpSpPr bwMode="auto">
                  <a:xfrm>
                    <a:off x="952" y="3029"/>
                    <a:ext cx="441" cy="127"/>
                    <a:chOff x="952" y="3029"/>
                    <a:chExt cx="441" cy="127"/>
                  </a:xfrm>
                </p:grpSpPr>
                <p:sp>
                  <p:nvSpPr>
                    <p:cNvPr id="197" name="Arc 85"/>
                    <p:cNvSpPr>
                      <a:spLocks/>
                    </p:cNvSpPr>
                    <p:nvPr/>
                  </p:nvSpPr>
                  <p:spPr bwMode="auto">
                    <a:xfrm>
                      <a:off x="952" y="3029"/>
                      <a:ext cx="221" cy="127"/>
                    </a:xfrm>
                    <a:custGeom>
                      <a:avLst/>
                      <a:gdLst>
                        <a:gd name="G0" fmla="+- 106 0 0"/>
                        <a:gd name="G1" fmla="+- 0 0 0"/>
                        <a:gd name="G2" fmla="+- 21600 0 0"/>
                        <a:gd name="T0" fmla="*/ 21706 w 21706"/>
                        <a:gd name="T1" fmla="*/ 0 h 21600"/>
                        <a:gd name="T2" fmla="*/ 0 w 21706"/>
                        <a:gd name="T3" fmla="*/ 21600 h 21600"/>
                        <a:gd name="T4" fmla="*/ 106 w 21706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6" h="21600" fill="none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</a:path>
                        <a:path w="21706" h="21600" stroke="0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  <a:lnTo>
                            <a:pt x="106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98" name="Arc 86"/>
                    <p:cNvSpPr>
                      <a:spLocks/>
                    </p:cNvSpPr>
                    <p:nvPr/>
                  </p:nvSpPr>
                  <p:spPr bwMode="auto">
                    <a:xfrm>
                      <a:off x="1173" y="3029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4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70" name="Group 87"/>
                  <p:cNvGrpSpPr>
                    <a:grpSpLocks/>
                  </p:cNvGrpSpPr>
                  <p:nvPr/>
                </p:nvGrpSpPr>
                <p:grpSpPr bwMode="auto">
                  <a:xfrm>
                    <a:off x="1384" y="3029"/>
                    <a:ext cx="441" cy="127"/>
                    <a:chOff x="1384" y="3029"/>
                    <a:chExt cx="441" cy="127"/>
                  </a:xfrm>
                </p:grpSpPr>
                <p:sp>
                  <p:nvSpPr>
                    <p:cNvPr id="195" name="Arc 88"/>
                    <p:cNvSpPr>
                      <a:spLocks/>
                    </p:cNvSpPr>
                    <p:nvPr/>
                  </p:nvSpPr>
                  <p:spPr bwMode="auto">
                    <a:xfrm>
                      <a:off x="1384" y="3029"/>
                      <a:ext cx="221" cy="127"/>
                    </a:xfrm>
                    <a:custGeom>
                      <a:avLst/>
                      <a:gdLst>
                        <a:gd name="G0" fmla="+- 106 0 0"/>
                        <a:gd name="G1" fmla="+- 0 0 0"/>
                        <a:gd name="G2" fmla="+- 21600 0 0"/>
                        <a:gd name="T0" fmla="*/ 21706 w 21706"/>
                        <a:gd name="T1" fmla="*/ 0 h 21600"/>
                        <a:gd name="T2" fmla="*/ 0 w 21706"/>
                        <a:gd name="T3" fmla="*/ 21600 h 21600"/>
                        <a:gd name="T4" fmla="*/ 106 w 21706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6" h="21600" fill="none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</a:path>
                        <a:path w="21706" h="21600" stroke="0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  <a:lnTo>
                            <a:pt x="106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96" name="Arc 89"/>
                    <p:cNvSpPr>
                      <a:spLocks/>
                    </p:cNvSpPr>
                    <p:nvPr/>
                  </p:nvSpPr>
                  <p:spPr bwMode="auto">
                    <a:xfrm>
                      <a:off x="1605" y="3029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67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67" y="21599"/>
                          </a:moveTo>
                          <a:cubicBezTo>
                            <a:pt x="9589" y="21526"/>
                            <a:pt x="0" y="1187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67" y="21599"/>
                          </a:moveTo>
                          <a:cubicBezTo>
                            <a:pt x="9589" y="21526"/>
                            <a:pt x="0" y="1187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71" name="Group 90"/>
                  <p:cNvGrpSpPr>
                    <a:grpSpLocks/>
                  </p:cNvGrpSpPr>
                  <p:nvPr/>
                </p:nvGrpSpPr>
                <p:grpSpPr bwMode="auto">
                  <a:xfrm>
                    <a:off x="1816" y="3029"/>
                    <a:ext cx="440" cy="127"/>
                    <a:chOff x="1816" y="3029"/>
                    <a:chExt cx="440" cy="127"/>
                  </a:xfrm>
                </p:grpSpPr>
                <p:sp>
                  <p:nvSpPr>
                    <p:cNvPr id="193" name="Arc 91"/>
                    <p:cNvSpPr>
                      <a:spLocks/>
                    </p:cNvSpPr>
                    <p:nvPr/>
                  </p:nvSpPr>
                  <p:spPr bwMode="auto">
                    <a:xfrm>
                      <a:off x="1816" y="3029"/>
                      <a:ext cx="221" cy="127"/>
                    </a:xfrm>
                    <a:custGeom>
                      <a:avLst/>
                      <a:gdLst>
                        <a:gd name="G0" fmla="+- 133 0 0"/>
                        <a:gd name="G1" fmla="+- 0 0 0"/>
                        <a:gd name="G2" fmla="+- 21600 0 0"/>
                        <a:gd name="T0" fmla="*/ 21733 w 21733"/>
                        <a:gd name="T1" fmla="*/ 0 h 21600"/>
                        <a:gd name="T2" fmla="*/ 0 w 21733"/>
                        <a:gd name="T3" fmla="*/ 21600 h 21600"/>
                        <a:gd name="T4" fmla="*/ 133 w 21733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33" h="21600" fill="none" extrusionOk="0">
                          <a:moveTo>
                            <a:pt x="21733" y="0"/>
                          </a:moveTo>
                          <a:cubicBezTo>
                            <a:pt x="21733" y="11929"/>
                            <a:pt x="12062" y="21600"/>
                            <a:pt x="133" y="21600"/>
                          </a:cubicBezTo>
                          <a:cubicBezTo>
                            <a:pt x="88" y="21600"/>
                            <a:pt x="44" y="21599"/>
                            <a:pt x="0" y="21599"/>
                          </a:cubicBezTo>
                        </a:path>
                        <a:path w="21733" h="21600" stroke="0" extrusionOk="0">
                          <a:moveTo>
                            <a:pt x="21733" y="0"/>
                          </a:moveTo>
                          <a:cubicBezTo>
                            <a:pt x="21733" y="11929"/>
                            <a:pt x="12062" y="21600"/>
                            <a:pt x="133" y="21600"/>
                          </a:cubicBezTo>
                          <a:cubicBezTo>
                            <a:pt x="88" y="21600"/>
                            <a:pt x="44" y="21599"/>
                            <a:pt x="0" y="21599"/>
                          </a:cubicBezTo>
                          <a:lnTo>
                            <a:pt x="133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94" name="Arc 92"/>
                    <p:cNvSpPr>
                      <a:spLocks/>
                    </p:cNvSpPr>
                    <p:nvPr/>
                  </p:nvSpPr>
                  <p:spPr bwMode="auto">
                    <a:xfrm>
                      <a:off x="2036" y="3029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4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72" name="Group 93"/>
                  <p:cNvGrpSpPr>
                    <a:grpSpLocks/>
                  </p:cNvGrpSpPr>
                  <p:nvPr/>
                </p:nvGrpSpPr>
                <p:grpSpPr bwMode="auto">
                  <a:xfrm>
                    <a:off x="2247" y="3029"/>
                    <a:ext cx="441" cy="127"/>
                    <a:chOff x="2247" y="3029"/>
                    <a:chExt cx="441" cy="127"/>
                  </a:xfrm>
                </p:grpSpPr>
                <p:sp>
                  <p:nvSpPr>
                    <p:cNvPr id="191" name="Arc 94"/>
                    <p:cNvSpPr>
                      <a:spLocks/>
                    </p:cNvSpPr>
                    <p:nvPr/>
                  </p:nvSpPr>
                  <p:spPr bwMode="auto">
                    <a:xfrm>
                      <a:off x="2247" y="3029"/>
                      <a:ext cx="221" cy="127"/>
                    </a:xfrm>
                    <a:custGeom>
                      <a:avLst/>
                      <a:gdLst>
                        <a:gd name="G0" fmla="+- 106 0 0"/>
                        <a:gd name="G1" fmla="+- 0 0 0"/>
                        <a:gd name="G2" fmla="+- 21600 0 0"/>
                        <a:gd name="T0" fmla="*/ 21706 w 21706"/>
                        <a:gd name="T1" fmla="*/ 0 h 21600"/>
                        <a:gd name="T2" fmla="*/ 0 w 21706"/>
                        <a:gd name="T3" fmla="*/ 21600 h 21600"/>
                        <a:gd name="T4" fmla="*/ 106 w 21706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6" h="21600" fill="none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</a:path>
                        <a:path w="21706" h="21600" stroke="0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  <a:lnTo>
                            <a:pt x="106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92" name="Arc 95"/>
                    <p:cNvSpPr>
                      <a:spLocks/>
                    </p:cNvSpPr>
                    <p:nvPr/>
                  </p:nvSpPr>
                  <p:spPr bwMode="auto">
                    <a:xfrm>
                      <a:off x="2468" y="3029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4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73" name="Group 96"/>
                  <p:cNvGrpSpPr>
                    <a:grpSpLocks/>
                  </p:cNvGrpSpPr>
                  <p:nvPr/>
                </p:nvGrpSpPr>
                <p:grpSpPr bwMode="auto">
                  <a:xfrm>
                    <a:off x="2679" y="3029"/>
                    <a:ext cx="441" cy="127"/>
                    <a:chOff x="2679" y="3029"/>
                    <a:chExt cx="441" cy="127"/>
                  </a:xfrm>
                </p:grpSpPr>
                <p:sp>
                  <p:nvSpPr>
                    <p:cNvPr id="189" name="Arc 97"/>
                    <p:cNvSpPr>
                      <a:spLocks/>
                    </p:cNvSpPr>
                    <p:nvPr/>
                  </p:nvSpPr>
                  <p:spPr bwMode="auto">
                    <a:xfrm>
                      <a:off x="2679" y="3029"/>
                      <a:ext cx="221" cy="127"/>
                    </a:xfrm>
                    <a:custGeom>
                      <a:avLst/>
                      <a:gdLst>
                        <a:gd name="G0" fmla="+- 106 0 0"/>
                        <a:gd name="G1" fmla="+- 0 0 0"/>
                        <a:gd name="G2" fmla="+- 21600 0 0"/>
                        <a:gd name="T0" fmla="*/ 21706 w 21706"/>
                        <a:gd name="T1" fmla="*/ 0 h 21600"/>
                        <a:gd name="T2" fmla="*/ 0 w 21706"/>
                        <a:gd name="T3" fmla="*/ 21600 h 21600"/>
                        <a:gd name="T4" fmla="*/ 106 w 21706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6" h="21600" fill="none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</a:path>
                        <a:path w="21706" h="21600" stroke="0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  <a:lnTo>
                            <a:pt x="106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90" name="Arc 98"/>
                    <p:cNvSpPr>
                      <a:spLocks/>
                    </p:cNvSpPr>
                    <p:nvPr/>
                  </p:nvSpPr>
                  <p:spPr bwMode="auto">
                    <a:xfrm>
                      <a:off x="2900" y="3029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4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74" name="Group 99"/>
                  <p:cNvGrpSpPr>
                    <a:grpSpLocks/>
                  </p:cNvGrpSpPr>
                  <p:nvPr/>
                </p:nvGrpSpPr>
                <p:grpSpPr bwMode="auto">
                  <a:xfrm>
                    <a:off x="3111" y="3029"/>
                    <a:ext cx="441" cy="127"/>
                    <a:chOff x="3111" y="3029"/>
                    <a:chExt cx="441" cy="127"/>
                  </a:xfrm>
                </p:grpSpPr>
                <p:sp>
                  <p:nvSpPr>
                    <p:cNvPr id="187" name="Arc 100"/>
                    <p:cNvSpPr>
                      <a:spLocks/>
                    </p:cNvSpPr>
                    <p:nvPr/>
                  </p:nvSpPr>
                  <p:spPr bwMode="auto">
                    <a:xfrm>
                      <a:off x="3111" y="3029"/>
                      <a:ext cx="221" cy="127"/>
                    </a:xfrm>
                    <a:custGeom>
                      <a:avLst/>
                      <a:gdLst>
                        <a:gd name="G0" fmla="+- 106 0 0"/>
                        <a:gd name="G1" fmla="+- 0 0 0"/>
                        <a:gd name="G2" fmla="+- 21600 0 0"/>
                        <a:gd name="T0" fmla="*/ 21706 w 21706"/>
                        <a:gd name="T1" fmla="*/ 0 h 21600"/>
                        <a:gd name="T2" fmla="*/ 0 w 21706"/>
                        <a:gd name="T3" fmla="*/ 21600 h 21600"/>
                        <a:gd name="T4" fmla="*/ 106 w 21706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6" h="21600" fill="none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</a:path>
                        <a:path w="21706" h="21600" stroke="0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  <a:lnTo>
                            <a:pt x="106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88" name="Arc 101"/>
                    <p:cNvSpPr>
                      <a:spLocks/>
                    </p:cNvSpPr>
                    <p:nvPr/>
                  </p:nvSpPr>
                  <p:spPr bwMode="auto">
                    <a:xfrm>
                      <a:off x="3332" y="3029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4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75" name="Group 102"/>
                  <p:cNvGrpSpPr>
                    <a:grpSpLocks/>
                  </p:cNvGrpSpPr>
                  <p:nvPr/>
                </p:nvGrpSpPr>
                <p:grpSpPr bwMode="auto">
                  <a:xfrm>
                    <a:off x="3543" y="3029"/>
                    <a:ext cx="441" cy="127"/>
                    <a:chOff x="3543" y="3029"/>
                    <a:chExt cx="441" cy="127"/>
                  </a:xfrm>
                </p:grpSpPr>
                <p:sp>
                  <p:nvSpPr>
                    <p:cNvPr id="185" name="Arc 103"/>
                    <p:cNvSpPr>
                      <a:spLocks/>
                    </p:cNvSpPr>
                    <p:nvPr/>
                  </p:nvSpPr>
                  <p:spPr bwMode="auto">
                    <a:xfrm>
                      <a:off x="3543" y="3029"/>
                      <a:ext cx="221" cy="127"/>
                    </a:xfrm>
                    <a:custGeom>
                      <a:avLst/>
                      <a:gdLst>
                        <a:gd name="G0" fmla="+- 106 0 0"/>
                        <a:gd name="G1" fmla="+- 0 0 0"/>
                        <a:gd name="G2" fmla="+- 21600 0 0"/>
                        <a:gd name="T0" fmla="*/ 21706 w 21706"/>
                        <a:gd name="T1" fmla="*/ 0 h 21600"/>
                        <a:gd name="T2" fmla="*/ 0 w 21706"/>
                        <a:gd name="T3" fmla="*/ 21600 h 21600"/>
                        <a:gd name="T4" fmla="*/ 106 w 21706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6" h="21600" fill="none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</a:path>
                        <a:path w="21706" h="21600" stroke="0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  <a:lnTo>
                            <a:pt x="106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86" name="Arc 104"/>
                    <p:cNvSpPr>
                      <a:spLocks/>
                    </p:cNvSpPr>
                    <p:nvPr/>
                  </p:nvSpPr>
                  <p:spPr bwMode="auto">
                    <a:xfrm>
                      <a:off x="3764" y="3029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3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76" name="Group 105"/>
                  <p:cNvGrpSpPr>
                    <a:grpSpLocks/>
                  </p:cNvGrpSpPr>
                  <p:nvPr/>
                </p:nvGrpSpPr>
                <p:grpSpPr bwMode="auto">
                  <a:xfrm>
                    <a:off x="3975" y="3029"/>
                    <a:ext cx="440" cy="127"/>
                    <a:chOff x="3975" y="3029"/>
                    <a:chExt cx="440" cy="127"/>
                  </a:xfrm>
                </p:grpSpPr>
                <p:sp>
                  <p:nvSpPr>
                    <p:cNvPr id="183" name="Arc 106"/>
                    <p:cNvSpPr>
                      <a:spLocks/>
                    </p:cNvSpPr>
                    <p:nvPr/>
                  </p:nvSpPr>
                  <p:spPr bwMode="auto">
                    <a:xfrm>
                      <a:off x="3975" y="3029"/>
                      <a:ext cx="221" cy="127"/>
                    </a:xfrm>
                    <a:custGeom>
                      <a:avLst/>
                      <a:gdLst>
                        <a:gd name="G0" fmla="+- 107 0 0"/>
                        <a:gd name="G1" fmla="+- 0 0 0"/>
                        <a:gd name="G2" fmla="+- 21600 0 0"/>
                        <a:gd name="T0" fmla="*/ 21707 w 21707"/>
                        <a:gd name="T1" fmla="*/ 0 h 21600"/>
                        <a:gd name="T2" fmla="*/ 0 w 21707"/>
                        <a:gd name="T3" fmla="*/ 21600 h 21600"/>
                        <a:gd name="T4" fmla="*/ 107 w 21707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7" h="21600" fill="none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</a:path>
                        <a:path w="21707" h="21600" stroke="0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  <a:lnTo>
                            <a:pt x="107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84" name="Arc 107"/>
                    <p:cNvSpPr>
                      <a:spLocks/>
                    </p:cNvSpPr>
                    <p:nvPr/>
                  </p:nvSpPr>
                  <p:spPr bwMode="auto">
                    <a:xfrm>
                      <a:off x="4195" y="3029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4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77" name="Group 108"/>
                  <p:cNvGrpSpPr>
                    <a:grpSpLocks/>
                  </p:cNvGrpSpPr>
                  <p:nvPr/>
                </p:nvGrpSpPr>
                <p:grpSpPr bwMode="auto">
                  <a:xfrm>
                    <a:off x="4406" y="3029"/>
                    <a:ext cx="441" cy="127"/>
                    <a:chOff x="4406" y="3029"/>
                    <a:chExt cx="441" cy="127"/>
                  </a:xfrm>
                </p:grpSpPr>
                <p:sp>
                  <p:nvSpPr>
                    <p:cNvPr id="181" name="Arc 109"/>
                    <p:cNvSpPr>
                      <a:spLocks/>
                    </p:cNvSpPr>
                    <p:nvPr/>
                  </p:nvSpPr>
                  <p:spPr bwMode="auto">
                    <a:xfrm>
                      <a:off x="4406" y="3029"/>
                      <a:ext cx="221" cy="127"/>
                    </a:xfrm>
                    <a:custGeom>
                      <a:avLst/>
                      <a:gdLst>
                        <a:gd name="G0" fmla="+- 106 0 0"/>
                        <a:gd name="G1" fmla="+- 0 0 0"/>
                        <a:gd name="G2" fmla="+- 21600 0 0"/>
                        <a:gd name="T0" fmla="*/ 21706 w 21706"/>
                        <a:gd name="T1" fmla="*/ 0 h 21600"/>
                        <a:gd name="T2" fmla="*/ 0 w 21706"/>
                        <a:gd name="T3" fmla="*/ 21600 h 21600"/>
                        <a:gd name="T4" fmla="*/ 106 w 21706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6" h="21600" fill="none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</a:path>
                        <a:path w="21706" h="21600" stroke="0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  <a:lnTo>
                            <a:pt x="106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82" name="Arc 110"/>
                    <p:cNvSpPr>
                      <a:spLocks/>
                    </p:cNvSpPr>
                    <p:nvPr/>
                  </p:nvSpPr>
                  <p:spPr bwMode="auto">
                    <a:xfrm>
                      <a:off x="4627" y="3029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4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78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4830" y="3029"/>
                    <a:ext cx="441" cy="127"/>
                    <a:chOff x="4830" y="3029"/>
                    <a:chExt cx="441" cy="127"/>
                  </a:xfrm>
                </p:grpSpPr>
                <p:sp>
                  <p:nvSpPr>
                    <p:cNvPr id="179" name="Arc 112"/>
                    <p:cNvSpPr>
                      <a:spLocks/>
                    </p:cNvSpPr>
                    <p:nvPr/>
                  </p:nvSpPr>
                  <p:spPr bwMode="auto">
                    <a:xfrm>
                      <a:off x="4830" y="3029"/>
                      <a:ext cx="221" cy="127"/>
                    </a:xfrm>
                    <a:custGeom>
                      <a:avLst/>
                      <a:gdLst>
                        <a:gd name="G0" fmla="+- 106 0 0"/>
                        <a:gd name="G1" fmla="+- 0 0 0"/>
                        <a:gd name="G2" fmla="+- 21600 0 0"/>
                        <a:gd name="T0" fmla="*/ 21706 w 21706"/>
                        <a:gd name="T1" fmla="*/ 0 h 21600"/>
                        <a:gd name="T2" fmla="*/ 0 w 21706"/>
                        <a:gd name="T3" fmla="*/ 21600 h 21600"/>
                        <a:gd name="T4" fmla="*/ 106 w 21706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6" h="21600" fill="none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</a:path>
                        <a:path w="21706" h="21600" stroke="0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  <a:lnTo>
                            <a:pt x="106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80" name="Arc 113"/>
                    <p:cNvSpPr>
                      <a:spLocks/>
                    </p:cNvSpPr>
                    <p:nvPr/>
                  </p:nvSpPr>
                  <p:spPr bwMode="auto">
                    <a:xfrm>
                      <a:off x="5051" y="3029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4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</p:grpSp>
            <p:grpSp>
              <p:nvGrpSpPr>
                <p:cNvPr id="66" name="Group 114"/>
                <p:cNvGrpSpPr>
                  <a:grpSpLocks/>
                </p:cNvGrpSpPr>
                <p:nvPr/>
              </p:nvGrpSpPr>
              <p:grpSpPr bwMode="auto">
                <a:xfrm>
                  <a:off x="520" y="3182"/>
                  <a:ext cx="4751" cy="127"/>
                  <a:chOff x="520" y="3182"/>
                  <a:chExt cx="4751" cy="127"/>
                </a:xfrm>
              </p:grpSpPr>
              <p:grpSp>
                <p:nvGrpSpPr>
                  <p:cNvPr id="135" name="Group 115"/>
                  <p:cNvGrpSpPr>
                    <a:grpSpLocks/>
                  </p:cNvGrpSpPr>
                  <p:nvPr/>
                </p:nvGrpSpPr>
                <p:grpSpPr bwMode="auto">
                  <a:xfrm>
                    <a:off x="520" y="3182"/>
                    <a:ext cx="441" cy="127"/>
                    <a:chOff x="520" y="3182"/>
                    <a:chExt cx="441" cy="127"/>
                  </a:xfrm>
                </p:grpSpPr>
                <p:sp>
                  <p:nvSpPr>
                    <p:cNvPr id="166" name="Arc 116"/>
                    <p:cNvSpPr>
                      <a:spLocks/>
                    </p:cNvSpPr>
                    <p:nvPr/>
                  </p:nvSpPr>
                  <p:spPr bwMode="auto">
                    <a:xfrm>
                      <a:off x="520" y="3182"/>
                      <a:ext cx="221" cy="127"/>
                    </a:xfrm>
                    <a:custGeom>
                      <a:avLst/>
                      <a:gdLst>
                        <a:gd name="G0" fmla="+- 107 0 0"/>
                        <a:gd name="G1" fmla="+- 48 0 0"/>
                        <a:gd name="G2" fmla="+- 21600 0 0"/>
                        <a:gd name="T0" fmla="*/ 21707 w 21707"/>
                        <a:gd name="T1" fmla="*/ 0 h 21648"/>
                        <a:gd name="T2" fmla="*/ 0 w 21707"/>
                        <a:gd name="T3" fmla="*/ 21648 h 21648"/>
                        <a:gd name="T4" fmla="*/ 107 w 21707"/>
                        <a:gd name="T5" fmla="*/ 48 h 216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7" h="21648" fill="none" extrusionOk="0">
                          <a:moveTo>
                            <a:pt x="21706" y="0"/>
                          </a:moveTo>
                          <a:cubicBezTo>
                            <a:pt x="21706" y="16"/>
                            <a:pt x="21707" y="32"/>
                            <a:pt x="21707" y="48"/>
                          </a:cubicBezTo>
                          <a:cubicBezTo>
                            <a:pt x="21707" y="11977"/>
                            <a:pt x="12036" y="21648"/>
                            <a:pt x="107" y="21648"/>
                          </a:cubicBezTo>
                          <a:cubicBezTo>
                            <a:pt x="71" y="21648"/>
                            <a:pt x="35" y="21647"/>
                            <a:pt x="0" y="21647"/>
                          </a:cubicBezTo>
                        </a:path>
                        <a:path w="21707" h="21648" stroke="0" extrusionOk="0">
                          <a:moveTo>
                            <a:pt x="21706" y="0"/>
                          </a:moveTo>
                          <a:cubicBezTo>
                            <a:pt x="21706" y="16"/>
                            <a:pt x="21707" y="32"/>
                            <a:pt x="21707" y="48"/>
                          </a:cubicBezTo>
                          <a:cubicBezTo>
                            <a:pt x="21707" y="11977"/>
                            <a:pt x="12036" y="21648"/>
                            <a:pt x="107" y="21648"/>
                          </a:cubicBezTo>
                          <a:cubicBezTo>
                            <a:pt x="71" y="21648"/>
                            <a:pt x="35" y="21647"/>
                            <a:pt x="0" y="21647"/>
                          </a:cubicBezTo>
                          <a:lnTo>
                            <a:pt x="107" y="48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67" name="Arc 117"/>
                    <p:cNvSpPr>
                      <a:spLocks/>
                    </p:cNvSpPr>
                    <p:nvPr/>
                  </p:nvSpPr>
                  <p:spPr bwMode="auto">
                    <a:xfrm>
                      <a:off x="741" y="3182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47 0 0"/>
                        <a:gd name="G2" fmla="+- 21600 0 0"/>
                        <a:gd name="T0" fmla="*/ 21493 w 21600"/>
                        <a:gd name="T1" fmla="*/ 21647 h 21647"/>
                        <a:gd name="T2" fmla="*/ 0 w 21600"/>
                        <a:gd name="T3" fmla="*/ 0 h 21647"/>
                        <a:gd name="T4" fmla="*/ 21600 w 21600"/>
                        <a:gd name="T5" fmla="*/ 47 h 216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47" fill="none" extrusionOk="0">
                          <a:moveTo>
                            <a:pt x="21493" y="21646"/>
                          </a:moveTo>
                          <a:cubicBezTo>
                            <a:pt x="9605" y="21587"/>
                            <a:pt x="0" y="11934"/>
                            <a:pt x="0" y="47"/>
                          </a:cubicBezTo>
                          <a:cubicBezTo>
                            <a:pt x="-1" y="31"/>
                            <a:pt x="0" y="15"/>
                            <a:pt x="0" y="0"/>
                          </a:cubicBezTo>
                        </a:path>
                        <a:path w="21600" h="21647" stroke="0" extrusionOk="0">
                          <a:moveTo>
                            <a:pt x="21493" y="21646"/>
                          </a:moveTo>
                          <a:cubicBezTo>
                            <a:pt x="9605" y="21587"/>
                            <a:pt x="0" y="11934"/>
                            <a:pt x="0" y="47"/>
                          </a:cubicBezTo>
                          <a:cubicBezTo>
                            <a:pt x="-1" y="31"/>
                            <a:pt x="0" y="15"/>
                            <a:pt x="0" y="0"/>
                          </a:cubicBezTo>
                          <a:lnTo>
                            <a:pt x="21600" y="47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36" name="Group 118"/>
                  <p:cNvGrpSpPr>
                    <a:grpSpLocks/>
                  </p:cNvGrpSpPr>
                  <p:nvPr/>
                </p:nvGrpSpPr>
                <p:grpSpPr bwMode="auto">
                  <a:xfrm>
                    <a:off x="952" y="3182"/>
                    <a:ext cx="441" cy="127"/>
                    <a:chOff x="952" y="3182"/>
                    <a:chExt cx="441" cy="127"/>
                  </a:xfrm>
                </p:grpSpPr>
                <p:sp>
                  <p:nvSpPr>
                    <p:cNvPr id="164" name="Arc 119"/>
                    <p:cNvSpPr>
                      <a:spLocks/>
                    </p:cNvSpPr>
                    <p:nvPr/>
                  </p:nvSpPr>
                  <p:spPr bwMode="auto">
                    <a:xfrm>
                      <a:off x="952" y="3182"/>
                      <a:ext cx="221" cy="127"/>
                    </a:xfrm>
                    <a:custGeom>
                      <a:avLst/>
                      <a:gdLst>
                        <a:gd name="G0" fmla="+- 107 0 0"/>
                        <a:gd name="G1" fmla="+- 48 0 0"/>
                        <a:gd name="G2" fmla="+- 21600 0 0"/>
                        <a:gd name="T0" fmla="*/ 21707 w 21707"/>
                        <a:gd name="T1" fmla="*/ 0 h 21648"/>
                        <a:gd name="T2" fmla="*/ 0 w 21707"/>
                        <a:gd name="T3" fmla="*/ 21648 h 21648"/>
                        <a:gd name="T4" fmla="*/ 107 w 21707"/>
                        <a:gd name="T5" fmla="*/ 48 h 216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7" h="21648" fill="none" extrusionOk="0">
                          <a:moveTo>
                            <a:pt x="21706" y="0"/>
                          </a:moveTo>
                          <a:cubicBezTo>
                            <a:pt x="21706" y="16"/>
                            <a:pt x="21707" y="32"/>
                            <a:pt x="21707" y="48"/>
                          </a:cubicBezTo>
                          <a:cubicBezTo>
                            <a:pt x="21707" y="11977"/>
                            <a:pt x="12036" y="21648"/>
                            <a:pt x="107" y="21648"/>
                          </a:cubicBezTo>
                          <a:cubicBezTo>
                            <a:pt x="71" y="21648"/>
                            <a:pt x="35" y="21647"/>
                            <a:pt x="0" y="21647"/>
                          </a:cubicBezTo>
                        </a:path>
                        <a:path w="21707" h="21648" stroke="0" extrusionOk="0">
                          <a:moveTo>
                            <a:pt x="21706" y="0"/>
                          </a:moveTo>
                          <a:cubicBezTo>
                            <a:pt x="21706" y="16"/>
                            <a:pt x="21707" y="32"/>
                            <a:pt x="21707" y="48"/>
                          </a:cubicBezTo>
                          <a:cubicBezTo>
                            <a:pt x="21707" y="11977"/>
                            <a:pt x="12036" y="21648"/>
                            <a:pt x="107" y="21648"/>
                          </a:cubicBezTo>
                          <a:cubicBezTo>
                            <a:pt x="71" y="21648"/>
                            <a:pt x="35" y="21647"/>
                            <a:pt x="0" y="21647"/>
                          </a:cubicBezTo>
                          <a:lnTo>
                            <a:pt x="107" y="48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65" name="Arc 120"/>
                    <p:cNvSpPr>
                      <a:spLocks/>
                    </p:cNvSpPr>
                    <p:nvPr/>
                  </p:nvSpPr>
                  <p:spPr bwMode="auto">
                    <a:xfrm>
                      <a:off x="1173" y="3182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47 0 0"/>
                        <a:gd name="G2" fmla="+- 21600 0 0"/>
                        <a:gd name="T0" fmla="*/ 21493 w 21600"/>
                        <a:gd name="T1" fmla="*/ 21647 h 21647"/>
                        <a:gd name="T2" fmla="*/ 0 w 21600"/>
                        <a:gd name="T3" fmla="*/ 0 h 21647"/>
                        <a:gd name="T4" fmla="*/ 21600 w 21600"/>
                        <a:gd name="T5" fmla="*/ 47 h 216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47" fill="none" extrusionOk="0">
                          <a:moveTo>
                            <a:pt x="21493" y="21646"/>
                          </a:moveTo>
                          <a:cubicBezTo>
                            <a:pt x="9605" y="21587"/>
                            <a:pt x="0" y="11934"/>
                            <a:pt x="0" y="47"/>
                          </a:cubicBezTo>
                          <a:cubicBezTo>
                            <a:pt x="-1" y="31"/>
                            <a:pt x="0" y="15"/>
                            <a:pt x="0" y="0"/>
                          </a:cubicBezTo>
                        </a:path>
                        <a:path w="21600" h="21647" stroke="0" extrusionOk="0">
                          <a:moveTo>
                            <a:pt x="21493" y="21646"/>
                          </a:moveTo>
                          <a:cubicBezTo>
                            <a:pt x="9605" y="21587"/>
                            <a:pt x="0" y="11934"/>
                            <a:pt x="0" y="47"/>
                          </a:cubicBezTo>
                          <a:cubicBezTo>
                            <a:pt x="-1" y="31"/>
                            <a:pt x="0" y="15"/>
                            <a:pt x="0" y="0"/>
                          </a:cubicBezTo>
                          <a:lnTo>
                            <a:pt x="21600" y="47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37" name="Group 121"/>
                  <p:cNvGrpSpPr>
                    <a:grpSpLocks/>
                  </p:cNvGrpSpPr>
                  <p:nvPr/>
                </p:nvGrpSpPr>
                <p:grpSpPr bwMode="auto">
                  <a:xfrm>
                    <a:off x="1384" y="3182"/>
                    <a:ext cx="441" cy="127"/>
                    <a:chOff x="1384" y="3182"/>
                    <a:chExt cx="441" cy="127"/>
                  </a:xfrm>
                </p:grpSpPr>
                <p:sp>
                  <p:nvSpPr>
                    <p:cNvPr id="162" name="Arc 122"/>
                    <p:cNvSpPr>
                      <a:spLocks/>
                    </p:cNvSpPr>
                    <p:nvPr/>
                  </p:nvSpPr>
                  <p:spPr bwMode="auto">
                    <a:xfrm>
                      <a:off x="1384" y="3182"/>
                      <a:ext cx="221" cy="127"/>
                    </a:xfrm>
                    <a:custGeom>
                      <a:avLst/>
                      <a:gdLst>
                        <a:gd name="G0" fmla="+- 107 0 0"/>
                        <a:gd name="G1" fmla="+- 48 0 0"/>
                        <a:gd name="G2" fmla="+- 21600 0 0"/>
                        <a:gd name="T0" fmla="*/ 21707 w 21707"/>
                        <a:gd name="T1" fmla="*/ 0 h 21648"/>
                        <a:gd name="T2" fmla="*/ 0 w 21707"/>
                        <a:gd name="T3" fmla="*/ 21648 h 21648"/>
                        <a:gd name="T4" fmla="*/ 107 w 21707"/>
                        <a:gd name="T5" fmla="*/ 48 h 216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7" h="21648" fill="none" extrusionOk="0">
                          <a:moveTo>
                            <a:pt x="21706" y="0"/>
                          </a:moveTo>
                          <a:cubicBezTo>
                            <a:pt x="21706" y="16"/>
                            <a:pt x="21707" y="32"/>
                            <a:pt x="21707" y="48"/>
                          </a:cubicBezTo>
                          <a:cubicBezTo>
                            <a:pt x="21707" y="11977"/>
                            <a:pt x="12036" y="21648"/>
                            <a:pt x="107" y="21648"/>
                          </a:cubicBezTo>
                          <a:cubicBezTo>
                            <a:pt x="71" y="21648"/>
                            <a:pt x="35" y="21647"/>
                            <a:pt x="0" y="21647"/>
                          </a:cubicBezTo>
                        </a:path>
                        <a:path w="21707" h="21648" stroke="0" extrusionOk="0">
                          <a:moveTo>
                            <a:pt x="21706" y="0"/>
                          </a:moveTo>
                          <a:cubicBezTo>
                            <a:pt x="21706" y="16"/>
                            <a:pt x="21707" y="32"/>
                            <a:pt x="21707" y="48"/>
                          </a:cubicBezTo>
                          <a:cubicBezTo>
                            <a:pt x="21707" y="11977"/>
                            <a:pt x="12036" y="21648"/>
                            <a:pt x="107" y="21648"/>
                          </a:cubicBezTo>
                          <a:cubicBezTo>
                            <a:pt x="71" y="21648"/>
                            <a:pt x="35" y="21647"/>
                            <a:pt x="0" y="21647"/>
                          </a:cubicBezTo>
                          <a:lnTo>
                            <a:pt x="107" y="48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63" name="Arc 123"/>
                    <p:cNvSpPr>
                      <a:spLocks/>
                    </p:cNvSpPr>
                    <p:nvPr/>
                  </p:nvSpPr>
                  <p:spPr bwMode="auto">
                    <a:xfrm>
                      <a:off x="1605" y="3182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47 0 0"/>
                        <a:gd name="G2" fmla="+- 21600 0 0"/>
                        <a:gd name="T0" fmla="*/ 21466 w 21600"/>
                        <a:gd name="T1" fmla="*/ 21647 h 21647"/>
                        <a:gd name="T2" fmla="*/ 0 w 21600"/>
                        <a:gd name="T3" fmla="*/ 0 h 21647"/>
                        <a:gd name="T4" fmla="*/ 21600 w 21600"/>
                        <a:gd name="T5" fmla="*/ 47 h 216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47" fill="none" extrusionOk="0">
                          <a:moveTo>
                            <a:pt x="21466" y="21646"/>
                          </a:moveTo>
                          <a:cubicBezTo>
                            <a:pt x="9589" y="21572"/>
                            <a:pt x="0" y="11924"/>
                            <a:pt x="0" y="47"/>
                          </a:cubicBezTo>
                          <a:cubicBezTo>
                            <a:pt x="-1" y="31"/>
                            <a:pt x="0" y="15"/>
                            <a:pt x="0" y="0"/>
                          </a:cubicBezTo>
                        </a:path>
                        <a:path w="21600" h="21647" stroke="0" extrusionOk="0">
                          <a:moveTo>
                            <a:pt x="21466" y="21646"/>
                          </a:moveTo>
                          <a:cubicBezTo>
                            <a:pt x="9589" y="21572"/>
                            <a:pt x="0" y="11924"/>
                            <a:pt x="0" y="47"/>
                          </a:cubicBezTo>
                          <a:cubicBezTo>
                            <a:pt x="-1" y="31"/>
                            <a:pt x="0" y="15"/>
                            <a:pt x="0" y="0"/>
                          </a:cubicBezTo>
                          <a:lnTo>
                            <a:pt x="21600" y="47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38" name="Group 124"/>
                  <p:cNvGrpSpPr>
                    <a:grpSpLocks/>
                  </p:cNvGrpSpPr>
                  <p:nvPr/>
                </p:nvGrpSpPr>
                <p:grpSpPr bwMode="auto">
                  <a:xfrm>
                    <a:off x="1816" y="3182"/>
                    <a:ext cx="440" cy="127"/>
                    <a:chOff x="1816" y="3182"/>
                    <a:chExt cx="440" cy="127"/>
                  </a:xfrm>
                </p:grpSpPr>
                <p:sp>
                  <p:nvSpPr>
                    <p:cNvPr id="160" name="Arc 125"/>
                    <p:cNvSpPr>
                      <a:spLocks/>
                    </p:cNvSpPr>
                    <p:nvPr/>
                  </p:nvSpPr>
                  <p:spPr bwMode="auto">
                    <a:xfrm>
                      <a:off x="1816" y="3182"/>
                      <a:ext cx="221" cy="127"/>
                    </a:xfrm>
                    <a:custGeom>
                      <a:avLst/>
                      <a:gdLst>
                        <a:gd name="G0" fmla="+- 134 0 0"/>
                        <a:gd name="G1" fmla="+- 48 0 0"/>
                        <a:gd name="G2" fmla="+- 21600 0 0"/>
                        <a:gd name="T0" fmla="*/ 21734 w 21734"/>
                        <a:gd name="T1" fmla="*/ 0 h 21648"/>
                        <a:gd name="T2" fmla="*/ 0 w 21734"/>
                        <a:gd name="T3" fmla="*/ 21648 h 21648"/>
                        <a:gd name="T4" fmla="*/ 134 w 21734"/>
                        <a:gd name="T5" fmla="*/ 48 h 216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34" h="21648" fill="none" extrusionOk="0">
                          <a:moveTo>
                            <a:pt x="21733" y="0"/>
                          </a:moveTo>
                          <a:cubicBezTo>
                            <a:pt x="21733" y="16"/>
                            <a:pt x="21734" y="32"/>
                            <a:pt x="21734" y="48"/>
                          </a:cubicBezTo>
                          <a:cubicBezTo>
                            <a:pt x="21734" y="11977"/>
                            <a:pt x="12063" y="21648"/>
                            <a:pt x="134" y="21648"/>
                          </a:cubicBezTo>
                          <a:cubicBezTo>
                            <a:pt x="89" y="21648"/>
                            <a:pt x="44" y="21647"/>
                            <a:pt x="0" y="21647"/>
                          </a:cubicBezTo>
                        </a:path>
                        <a:path w="21734" h="21648" stroke="0" extrusionOk="0">
                          <a:moveTo>
                            <a:pt x="21733" y="0"/>
                          </a:moveTo>
                          <a:cubicBezTo>
                            <a:pt x="21733" y="16"/>
                            <a:pt x="21734" y="32"/>
                            <a:pt x="21734" y="48"/>
                          </a:cubicBezTo>
                          <a:cubicBezTo>
                            <a:pt x="21734" y="11977"/>
                            <a:pt x="12063" y="21648"/>
                            <a:pt x="134" y="21648"/>
                          </a:cubicBezTo>
                          <a:cubicBezTo>
                            <a:pt x="89" y="21648"/>
                            <a:pt x="44" y="21647"/>
                            <a:pt x="0" y="21647"/>
                          </a:cubicBezTo>
                          <a:lnTo>
                            <a:pt x="134" y="48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61" name="Arc 126"/>
                    <p:cNvSpPr>
                      <a:spLocks/>
                    </p:cNvSpPr>
                    <p:nvPr/>
                  </p:nvSpPr>
                  <p:spPr bwMode="auto">
                    <a:xfrm>
                      <a:off x="2036" y="3182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47 0 0"/>
                        <a:gd name="G2" fmla="+- 21600 0 0"/>
                        <a:gd name="T0" fmla="*/ 21493 w 21600"/>
                        <a:gd name="T1" fmla="*/ 21647 h 21647"/>
                        <a:gd name="T2" fmla="*/ 0 w 21600"/>
                        <a:gd name="T3" fmla="*/ 0 h 21647"/>
                        <a:gd name="T4" fmla="*/ 21600 w 21600"/>
                        <a:gd name="T5" fmla="*/ 47 h 216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47" fill="none" extrusionOk="0">
                          <a:moveTo>
                            <a:pt x="21493" y="21646"/>
                          </a:moveTo>
                          <a:cubicBezTo>
                            <a:pt x="9605" y="21587"/>
                            <a:pt x="0" y="11934"/>
                            <a:pt x="0" y="47"/>
                          </a:cubicBezTo>
                          <a:cubicBezTo>
                            <a:pt x="-1" y="31"/>
                            <a:pt x="0" y="15"/>
                            <a:pt x="0" y="0"/>
                          </a:cubicBezTo>
                        </a:path>
                        <a:path w="21600" h="21647" stroke="0" extrusionOk="0">
                          <a:moveTo>
                            <a:pt x="21493" y="21646"/>
                          </a:moveTo>
                          <a:cubicBezTo>
                            <a:pt x="9605" y="21587"/>
                            <a:pt x="0" y="11934"/>
                            <a:pt x="0" y="47"/>
                          </a:cubicBezTo>
                          <a:cubicBezTo>
                            <a:pt x="-1" y="31"/>
                            <a:pt x="0" y="15"/>
                            <a:pt x="0" y="0"/>
                          </a:cubicBezTo>
                          <a:lnTo>
                            <a:pt x="21600" y="47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39" name="Group 127"/>
                  <p:cNvGrpSpPr>
                    <a:grpSpLocks/>
                  </p:cNvGrpSpPr>
                  <p:nvPr/>
                </p:nvGrpSpPr>
                <p:grpSpPr bwMode="auto">
                  <a:xfrm>
                    <a:off x="2247" y="3182"/>
                    <a:ext cx="441" cy="127"/>
                    <a:chOff x="2247" y="3182"/>
                    <a:chExt cx="441" cy="127"/>
                  </a:xfrm>
                </p:grpSpPr>
                <p:sp>
                  <p:nvSpPr>
                    <p:cNvPr id="158" name="Arc 128"/>
                    <p:cNvSpPr>
                      <a:spLocks/>
                    </p:cNvSpPr>
                    <p:nvPr/>
                  </p:nvSpPr>
                  <p:spPr bwMode="auto">
                    <a:xfrm>
                      <a:off x="2247" y="3182"/>
                      <a:ext cx="221" cy="127"/>
                    </a:xfrm>
                    <a:custGeom>
                      <a:avLst/>
                      <a:gdLst>
                        <a:gd name="G0" fmla="+- 107 0 0"/>
                        <a:gd name="G1" fmla="+- 48 0 0"/>
                        <a:gd name="G2" fmla="+- 21600 0 0"/>
                        <a:gd name="T0" fmla="*/ 21707 w 21707"/>
                        <a:gd name="T1" fmla="*/ 0 h 21648"/>
                        <a:gd name="T2" fmla="*/ 0 w 21707"/>
                        <a:gd name="T3" fmla="*/ 21648 h 21648"/>
                        <a:gd name="T4" fmla="*/ 107 w 21707"/>
                        <a:gd name="T5" fmla="*/ 48 h 216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7" h="21648" fill="none" extrusionOk="0">
                          <a:moveTo>
                            <a:pt x="21706" y="0"/>
                          </a:moveTo>
                          <a:cubicBezTo>
                            <a:pt x="21706" y="16"/>
                            <a:pt x="21707" y="32"/>
                            <a:pt x="21707" y="48"/>
                          </a:cubicBezTo>
                          <a:cubicBezTo>
                            <a:pt x="21707" y="11977"/>
                            <a:pt x="12036" y="21648"/>
                            <a:pt x="107" y="21648"/>
                          </a:cubicBezTo>
                          <a:cubicBezTo>
                            <a:pt x="71" y="21648"/>
                            <a:pt x="35" y="21647"/>
                            <a:pt x="0" y="21647"/>
                          </a:cubicBezTo>
                        </a:path>
                        <a:path w="21707" h="21648" stroke="0" extrusionOk="0">
                          <a:moveTo>
                            <a:pt x="21706" y="0"/>
                          </a:moveTo>
                          <a:cubicBezTo>
                            <a:pt x="21706" y="16"/>
                            <a:pt x="21707" y="32"/>
                            <a:pt x="21707" y="48"/>
                          </a:cubicBezTo>
                          <a:cubicBezTo>
                            <a:pt x="21707" y="11977"/>
                            <a:pt x="12036" y="21648"/>
                            <a:pt x="107" y="21648"/>
                          </a:cubicBezTo>
                          <a:cubicBezTo>
                            <a:pt x="71" y="21648"/>
                            <a:pt x="35" y="21647"/>
                            <a:pt x="0" y="21647"/>
                          </a:cubicBezTo>
                          <a:lnTo>
                            <a:pt x="107" y="48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59" name="Arc 129"/>
                    <p:cNvSpPr>
                      <a:spLocks/>
                    </p:cNvSpPr>
                    <p:nvPr/>
                  </p:nvSpPr>
                  <p:spPr bwMode="auto">
                    <a:xfrm>
                      <a:off x="2468" y="3182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47 0 0"/>
                        <a:gd name="G2" fmla="+- 21600 0 0"/>
                        <a:gd name="T0" fmla="*/ 21493 w 21600"/>
                        <a:gd name="T1" fmla="*/ 21647 h 21647"/>
                        <a:gd name="T2" fmla="*/ 0 w 21600"/>
                        <a:gd name="T3" fmla="*/ 0 h 21647"/>
                        <a:gd name="T4" fmla="*/ 21600 w 21600"/>
                        <a:gd name="T5" fmla="*/ 47 h 216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47" fill="none" extrusionOk="0">
                          <a:moveTo>
                            <a:pt x="21493" y="21646"/>
                          </a:moveTo>
                          <a:cubicBezTo>
                            <a:pt x="9605" y="21587"/>
                            <a:pt x="0" y="11934"/>
                            <a:pt x="0" y="47"/>
                          </a:cubicBezTo>
                          <a:cubicBezTo>
                            <a:pt x="-1" y="31"/>
                            <a:pt x="0" y="15"/>
                            <a:pt x="0" y="0"/>
                          </a:cubicBezTo>
                        </a:path>
                        <a:path w="21600" h="21647" stroke="0" extrusionOk="0">
                          <a:moveTo>
                            <a:pt x="21493" y="21646"/>
                          </a:moveTo>
                          <a:cubicBezTo>
                            <a:pt x="9605" y="21587"/>
                            <a:pt x="0" y="11934"/>
                            <a:pt x="0" y="47"/>
                          </a:cubicBezTo>
                          <a:cubicBezTo>
                            <a:pt x="-1" y="31"/>
                            <a:pt x="0" y="15"/>
                            <a:pt x="0" y="0"/>
                          </a:cubicBezTo>
                          <a:lnTo>
                            <a:pt x="21600" y="47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40" name="Group 130"/>
                  <p:cNvGrpSpPr>
                    <a:grpSpLocks/>
                  </p:cNvGrpSpPr>
                  <p:nvPr/>
                </p:nvGrpSpPr>
                <p:grpSpPr bwMode="auto">
                  <a:xfrm>
                    <a:off x="2679" y="3182"/>
                    <a:ext cx="441" cy="127"/>
                    <a:chOff x="2679" y="3182"/>
                    <a:chExt cx="441" cy="127"/>
                  </a:xfrm>
                </p:grpSpPr>
                <p:sp>
                  <p:nvSpPr>
                    <p:cNvPr id="156" name="Arc 131"/>
                    <p:cNvSpPr>
                      <a:spLocks/>
                    </p:cNvSpPr>
                    <p:nvPr/>
                  </p:nvSpPr>
                  <p:spPr bwMode="auto">
                    <a:xfrm>
                      <a:off x="2679" y="3182"/>
                      <a:ext cx="221" cy="127"/>
                    </a:xfrm>
                    <a:custGeom>
                      <a:avLst/>
                      <a:gdLst>
                        <a:gd name="G0" fmla="+- 107 0 0"/>
                        <a:gd name="G1" fmla="+- 48 0 0"/>
                        <a:gd name="G2" fmla="+- 21600 0 0"/>
                        <a:gd name="T0" fmla="*/ 21707 w 21707"/>
                        <a:gd name="T1" fmla="*/ 0 h 21648"/>
                        <a:gd name="T2" fmla="*/ 0 w 21707"/>
                        <a:gd name="T3" fmla="*/ 21648 h 21648"/>
                        <a:gd name="T4" fmla="*/ 107 w 21707"/>
                        <a:gd name="T5" fmla="*/ 48 h 216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7" h="21648" fill="none" extrusionOk="0">
                          <a:moveTo>
                            <a:pt x="21706" y="0"/>
                          </a:moveTo>
                          <a:cubicBezTo>
                            <a:pt x="21706" y="16"/>
                            <a:pt x="21707" y="32"/>
                            <a:pt x="21707" y="48"/>
                          </a:cubicBezTo>
                          <a:cubicBezTo>
                            <a:pt x="21707" y="11977"/>
                            <a:pt x="12036" y="21648"/>
                            <a:pt x="107" y="21648"/>
                          </a:cubicBezTo>
                          <a:cubicBezTo>
                            <a:pt x="71" y="21648"/>
                            <a:pt x="35" y="21647"/>
                            <a:pt x="0" y="21647"/>
                          </a:cubicBezTo>
                        </a:path>
                        <a:path w="21707" h="21648" stroke="0" extrusionOk="0">
                          <a:moveTo>
                            <a:pt x="21706" y="0"/>
                          </a:moveTo>
                          <a:cubicBezTo>
                            <a:pt x="21706" y="16"/>
                            <a:pt x="21707" y="32"/>
                            <a:pt x="21707" y="48"/>
                          </a:cubicBezTo>
                          <a:cubicBezTo>
                            <a:pt x="21707" y="11977"/>
                            <a:pt x="12036" y="21648"/>
                            <a:pt x="107" y="21648"/>
                          </a:cubicBezTo>
                          <a:cubicBezTo>
                            <a:pt x="71" y="21648"/>
                            <a:pt x="35" y="21647"/>
                            <a:pt x="0" y="21647"/>
                          </a:cubicBezTo>
                          <a:lnTo>
                            <a:pt x="107" y="48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57" name="Arc 132"/>
                    <p:cNvSpPr>
                      <a:spLocks/>
                    </p:cNvSpPr>
                    <p:nvPr/>
                  </p:nvSpPr>
                  <p:spPr bwMode="auto">
                    <a:xfrm>
                      <a:off x="2900" y="3182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47 0 0"/>
                        <a:gd name="G2" fmla="+- 21600 0 0"/>
                        <a:gd name="T0" fmla="*/ 21493 w 21600"/>
                        <a:gd name="T1" fmla="*/ 21647 h 21647"/>
                        <a:gd name="T2" fmla="*/ 0 w 21600"/>
                        <a:gd name="T3" fmla="*/ 0 h 21647"/>
                        <a:gd name="T4" fmla="*/ 21600 w 21600"/>
                        <a:gd name="T5" fmla="*/ 47 h 216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47" fill="none" extrusionOk="0">
                          <a:moveTo>
                            <a:pt x="21493" y="21646"/>
                          </a:moveTo>
                          <a:cubicBezTo>
                            <a:pt x="9605" y="21587"/>
                            <a:pt x="0" y="11934"/>
                            <a:pt x="0" y="47"/>
                          </a:cubicBezTo>
                          <a:cubicBezTo>
                            <a:pt x="-1" y="31"/>
                            <a:pt x="0" y="15"/>
                            <a:pt x="0" y="0"/>
                          </a:cubicBezTo>
                        </a:path>
                        <a:path w="21600" h="21647" stroke="0" extrusionOk="0">
                          <a:moveTo>
                            <a:pt x="21493" y="21646"/>
                          </a:moveTo>
                          <a:cubicBezTo>
                            <a:pt x="9605" y="21587"/>
                            <a:pt x="0" y="11934"/>
                            <a:pt x="0" y="47"/>
                          </a:cubicBezTo>
                          <a:cubicBezTo>
                            <a:pt x="-1" y="31"/>
                            <a:pt x="0" y="15"/>
                            <a:pt x="0" y="0"/>
                          </a:cubicBezTo>
                          <a:lnTo>
                            <a:pt x="21600" y="47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41" name="Group 133"/>
                  <p:cNvGrpSpPr>
                    <a:grpSpLocks/>
                  </p:cNvGrpSpPr>
                  <p:nvPr/>
                </p:nvGrpSpPr>
                <p:grpSpPr bwMode="auto">
                  <a:xfrm>
                    <a:off x="3111" y="3182"/>
                    <a:ext cx="441" cy="127"/>
                    <a:chOff x="3111" y="3182"/>
                    <a:chExt cx="441" cy="127"/>
                  </a:xfrm>
                </p:grpSpPr>
                <p:sp>
                  <p:nvSpPr>
                    <p:cNvPr id="154" name="Arc 134"/>
                    <p:cNvSpPr>
                      <a:spLocks/>
                    </p:cNvSpPr>
                    <p:nvPr/>
                  </p:nvSpPr>
                  <p:spPr bwMode="auto">
                    <a:xfrm>
                      <a:off x="3111" y="3182"/>
                      <a:ext cx="221" cy="127"/>
                    </a:xfrm>
                    <a:custGeom>
                      <a:avLst/>
                      <a:gdLst>
                        <a:gd name="G0" fmla="+- 107 0 0"/>
                        <a:gd name="G1" fmla="+- 48 0 0"/>
                        <a:gd name="G2" fmla="+- 21600 0 0"/>
                        <a:gd name="T0" fmla="*/ 21707 w 21707"/>
                        <a:gd name="T1" fmla="*/ 0 h 21648"/>
                        <a:gd name="T2" fmla="*/ 0 w 21707"/>
                        <a:gd name="T3" fmla="*/ 21648 h 21648"/>
                        <a:gd name="T4" fmla="*/ 107 w 21707"/>
                        <a:gd name="T5" fmla="*/ 48 h 216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7" h="21648" fill="none" extrusionOk="0">
                          <a:moveTo>
                            <a:pt x="21706" y="0"/>
                          </a:moveTo>
                          <a:cubicBezTo>
                            <a:pt x="21706" y="16"/>
                            <a:pt x="21707" y="32"/>
                            <a:pt x="21707" y="48"/>
                          </a:cubicBezTo>
                          <a:cubicBezTo>
                            <a:pt x="21707" y="11977"/>
                            <a:pt x="12036" y="21648"/>
                            <a:pt x="107" y="21648"/>
                          </a:cubicBezTo>
                          <a:cubicBezTo>
                            <a:pt x="71" y="21648"/>
                            <a:pt x="35" y="21647"/>
                            <a:pt x="0" y="21647"/>
                          </a:cubicBezTo>
                        </a:path>
                        <a:path w="21707" h="21648" stroke="0" extrusionOk="0">
                          <a:moveTo>
                            <a:pt x="21706" y="0"/>
                          </a:moveTo>
                          <a:cubicBezTo>
                            <a:pt x="21706" y="16"/>
                            <a:pt x="21707" y="32"/>
                            <a:pt x="21707" y="48"/>
                          </a:cubicBezTo>
                          <a:cubicBezTo>
                            <a:pt x="21707" y="11977"/>
                            <a:pt x="12036" y="21648"/>
                            <a:pt x="107" y="21648"/>
                          </a:cubicBezTo>
                          <a:cubicBezTo>
                            <a:pt x="71" y="21648"/>
                            <a:pt x="35" y="21647"/>
                            <a:pt x="0" y="21647"/>
                          </a:cubicBezTo>
                          <a:lnTo>
                            <a:pt x="107" y="48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55" name="Arc 135"/>
                    <p:cNvSpPr>
                      <a:spLocks/>
                    </p:cNvSpPr>
                    <p:nvPr/>
                  </p:nvSpPr>
                  <p:spPr bwMode="auto">
                    <a:xfrm>
                      <a:off x="3332" y="3182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47 0 0"/>
                        <a:gd name="G2" fmla="+- 21600 0 0"/>
                        <a:gd name="T0" fmla="*/ 21493 w 21600"/>
                        <a:gd name="T1" fmla="*/ 21647 h 21647"/>
                        <a:gd name="T2" fmla="*/ 0 w 21600"/>
                        <a:gd name="T3" fmla="*/ 0 h 21647"/>
                        <a:gd name="T4" fmla="*/ 21600 w 21600"/>
                        <a:gd name="T5" fmla="*/ 47 h 216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47" fill="none" extrusionOk="0">
                          <a:moveTo>
                            <a:pt x="21493" y="21646"/>
                          </a:moveTo>
                          <a:cubicBezTo>
                            <a:pt x="9605" y="21587"/>
                            <a:pt x="0" y="11934"/>
                            <a:pt x="0" y="47"/>
                          </a:cubicBezTo>
                          <a:cubicBezTo>
                            <a:pt x="-1" y="31"/>
                            <a:pt x="0" y="15"/>
                            <a:pt x="0" y="0"/>
                          </a:cubicBezTo>
                        </a:path>
                        <a:path w="21600" h="21647" stroke="0" extrusionOk="0">
                          <a:moveTo>
                            <a:pt x="21493" y="21646"/>
                          </a:moveTo>
                          <a:cubicBezTo>
                            <a:pt x="9605" y="21587"/>
                            <a:pt x="0" y="11934"/>
                            <a:pt x="0" y="47"/>
                          </a:cubicBezTo>
                          <a:cubicBezTo>
                            <a:pt x="-1" y="31"/>
                            <a:pt x="0" y="15"/>
                            <a:pt x="0" y="0"/>
                          </a:cubicBezTo>
                          <a:lnTo>
                            <a:pt x="21600" y="47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42" name="Group 136"/>
                  <p:cNvGrpSpPr>
                    <a:grpSpLocks/>
                  </p:cNvGrpSpPr>
                  <p:nvPr/>
                </p:nvGrpSpPr>
                <p:grpSpPr bwMode="auto">
                  <a:xfrm>
                    <a:off x="3543" y="3182"/>
                    <a:ext cx="441" cy="127"/>
                    <a:chOff x="3543" y="3182"/>
                    <a:chExt cx="441" cy="127"/>
                  </a:xfrm>
                </p:grpSpPr>
                <p:sp>
                  <p:nvSpPr>
                    <p:cNvPr id="152" name="Arc 137"/>
                    <p:cNvSpPr>
                      <a:spLocks/>
                    </p:cNvSpPr>
                    <p:nvPr/>
                  </p:nvSpPr>
                  <p:spPr bwMode="auto">
                    <a:xfrm>
                      <a:off x="3543" y="3182"/>
                      <a:ext cx="221" cy="127"/>
                    </a:xfrm>
                    <a:custGeom>
                      <a:avLst/>
                      <a:gdLst>
                        <a:gd name="G0" fmla="+- 107 0 0"/>
                        <a:gd name="G1" fmla="+- 48 0 0"/>
                        <a:gd name="G2" fmla="+- 21600 0 0"/>
                        <a:gd name="T0" fmla="*/ 21707 w 21707"/>
                        <a:gd name="T1" fmla="*/ 0 h 21648"/>
                        <a:gd name="T2" fmla="*/ 0 w 21707"/>
                        <a:gd name="T3" fmla="*/ 21648 h 21648"/>
                        <a:gd name="T4" fmla="*/ 107 w 21707"/>
                        <a:gd name="T5" fmla="*/ 48 h 216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7" h="21648" fill="none" extrusionOk="0">
                          <a:moveTo>
                            <a:pt x="21706" y="0"/>
                          </a:moveTo>
                          <a:cubicBezTo>
                            <a:pt x="21706" y="16"/>
                            <a:pt x="21707" y="32"/>
                            <a:pt x="21707" y="48"/>
                          </a:cubicBezTo>
                          <a:cubicBezTo>
                            <a:pt x="21707" y="11977"/>
                            <a:pt x="12036" y="21648"/>
                            <a:pt x="107" y="21648"/>
                          </a:cubicBezTo>
                          <a:cubicBezTo>
                            <a:pt x="71" y="21648"/>
                            <a:pt x="35" y="21647"/>
                            <a:pt x="0" y="21647"/>
                          </a:cubicBezTo>
                        </a:path>
                        <a:path w="21707" h="21648" stroke="0" extrusionOk="0">
                          <a:moveTo>
                            <a:pt x="21706" y="0"/>
                          </a:moveTo>
                          <a:cubicBezTo>
                            <a:pt x="21706" y="16"/>
                            <a:pt x="21707" y="32"/>
                            <a:pt x="21707" y="48"/>
                          </a:cubicBezTo>
                          <a:cubicBezTo>
                            <a:pt x="21707" y="11977"/>
                            <a:pt x="12036" y="21648"/>
                            <a:pt x="107" y="21648"/>
                          </a:cubicBezTo>
                          <a:cubicBezTo>
                            <a:pt x="71" y="21648"/>
                            <a:pt x="35" y="21647"/>
                            <a:pt x="0" y="21647"/>
                          </a:cubicBezTo>
                          <a:lnTo>
                            <a:pt x="107" y="48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53" name="Arc 138"/>
                    <p:cNvSpPr>
                      <a:spLocks/>
                    </p:cNvSpPr>
                    <p:nvPr/>
                  </p:nvSpPr>
                  <p:spPr bwMode="auto">
                    <a:xfrm>
                      <a:off x="3764" y="3182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47 0 0"/>
                        <a:gd name="G2" fmla="+- 21600 0 0"/>
                        <a:gd name="T0" fmla="*/ 21493 w 21600"/>
                        <a:gd name="T1" fmla="*/ 21647 h 21647"/>
                        <a:gd name="T2" fmla="*/ 0 w 21600"/>
                        <a:gd name="T3" fmla="*/ 0 h 21647"/>
                        <a:gd name="T4" fmla="*/ 21600 w 21600"/>
                        <a:gd name="T5" fmla="*/ 47 h 216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47" fill="none" extrusionOk="0">
                          <a:moveTo>
                            <a:pt x="21493" y="21646"/>
                          </a:moveTo>
                          <a:cubicBezTo>
                            <a:pt x="9605" y="21587"/>
                            <a:pt x="0" y="11934"/>
                            <a:pt x="0" y="47"/>
                          </a:cubicBezTo>
                          <a:cubicBezTo>
                            <a:pt x="-1" y="31"/>
                            <a:pt x="0" y="15"/>
                            <a:pt x="0" y="0"/>
                          </a:cubicBezTo>
                        </a:path>
                        <a:path w="21600" h="21647" stroke="0" extrusionOk="0">
                          <a:moveTo>
                            <a:pt x="21493" y="21646"/>
                          </a:moveTo>
                          <a:cubicBezTo>
                            <a:pt x="9605" y="21587"/>
                            <a:pt x="0" y="11934"/>
                            <a:pt x="0" y="47"/>
                          </a:cubicBezTo>
                          <a:cubicBezTo>
                            <a:pt x="-1" y="31"/>
                            <a:pt x="0" y="15"/>
                            <a:pt x="0" y="0"/>
                          </a:cubicBezTo>
                          <a:lnTo>
                            <a:pt x="21600" y="47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43" name="Group 139"/>
                  <p:cNvGrpSpPr>
                    <a:grpSpLocks/>
                  </p:cNvGrpSpPr>
                  <p:nvPr/>
                </p:nvGrpSpPr>
                <p:grpSpPr bwMode="auto">
                  <a:xfrm>
                    <a:off x="3975" y="3182"/>
                    <a:ext cx="440" cy="127"/>
                    <a:chOff x="3975" y="3182"/>
                    <a:chExt cx="440" cy="127"/>
                  </a:xfrm>
                </p:grpSpPr>
                <p:sp>
                  <p:nvSpPr>
                    <p:cNvPr id="150" name="Arc 140"/>
                    <p:cNvSpPr>
                      <a:spLocks/>
                    </p:cNvSpPr>
                    <p:nvPr/>
                  </p:nvSpPr>
                  <p:spPr bwMode="auto">
                    <a:xfrm>
                      <a:off x="3975" y="3182"/>
                      <a:ext cx="221" cy="127"/>
                    </a:xfrm>
                    <a:custGeom>
                      <a:avLst/>
                      <a:gdLst>
                        <a:gd name="G0" fmla="+- 107 0 0"/>
                        <a:gd name="G1" fmla="+- 48 0 0"/>
                        <a:gd name="G2" fmla="+- 21600 0 0"/>
                        <a:gd name="T0" fmla="*/ 21707 w 21707"/>
                        <a:gd name="T1" fmla="*/ 0 h 21648"/>
                        <a:gd name="T2" fmla="*/ 0 w 21707"/>
                        <a:gd name="T3" fmla="*/ 21648 h 21648"/>
                        <a:gd name="T4" fmla="*/ 107 w 21707"/>
                        <a:gd name="T5" fmla="*/ 48 h 216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7" h="21648" fill="none" extrusionOk="0">
                          <a:moveTo>
                            <a:pt x="21706" y="0"/>
                          </a:moveTo>
                          <a:cubicBezTo>
                            <a:pt x="21706" y="16"/>
                            <a:pt x="21707" y="32"/>
                            <a:pt x="21707" y="48"/>
                          </a:cubicBezTo>
                          <a:cubicBezTo>
                            <a:pt x="21707" y="11977"/>
                            <a:pt x="12036" y="21648"/>
                            <a:pt x="107" y="21648"/>
                          </a:cubicBezTo>
                          <a:cubicBezTo>
                            <a:pt x="71" y="21648"/>
                            <a:pt x="35" y="21647"/>
                            <a:pt x="0" y="21647"/>
                          </a:cubicBezTo>
                        </a:path>
                        <a:path w="21707" h="21648" stroke="0" extrusionOk="0">
                          <a:moveTo>
                            <a:pt x="21706" y="0"/>
                          </a:moveTo>
                          <a:cubicBezTo>
                            <a:pt x="21706" y="16"/>
                            <a:pt x="21707" y="32"/>
                            <a:pt x="21707" y="48"/>
                          </a:cubicBezTo>
                          <a:cubicBezTo>
                            <a:pt x="21707" y="11977"/>
                            <a:pt x="12036" y="21648"/>
                            <a:pt x="107" y="21648"/>
                          </a:cubicBezTo>
                          <a:cubicBezTo>
                            <a:pt x="71" y="21648"/>
                            <a:pt x="35" y="21647"/>
                            <a:pt x="0" y="21647"/>
                          </a:cubicBezTo>
                          <a:lnTo>
                            <a:pt x="107" y="48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51" name="Arc 141"/>
                    <p:cNvSpPr>
                      <a:spLocks/>
                    </p:cNvSpPr>
                    <p:nvPr/>
                  </p:nvSpPr>
                  <p:spPr bwMode="auto">
                    <a:xfrm>
                      <a:off x="4195" y="3182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47 0 0"/>
                        <a:gd name="G2" fmla="+- 21600 0 0"/>
                        <a:gd name="T0" fmla="*/ 21493 w 21600"/>
                        <a:gd name="T1" fmla="*/ 21647 h 21647"/>
                        <a:gd name="T2" fmla="*/ 0 w 21600"/>
                        <a:gd name="T3" fmla="*/ 0 h 21647"/>
                        <a:gd name="T4" fmla="*/ 21600 w 21600"/>
                        <a:gd name="T5" fmla="*/ 47 h 216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47" fill="none" extrusionOk="0">
                          <a:moveTo>
                            <a:pt x="21493" y="21646"/>
                          </a:moveTo>
                          <a:cubicBezTo>
                            <a:pt x="9605" y="21587"/>
                            <a:pt x="0" y="11934"/>
                            <a:pt x="0" y="47"/>
                          </a:cubicBezTo>
                          <a:cubicBezTo>
                            <a:pt x="-1" y="31"/>
                            <a:pt x="0" y="15"/>
                            <a:pt x="0" y="0"/>
                          </a:cubicBezTo>
                        </a:path>
                        <a:path w="21600" h="21647" stroke="0" extrusionOk="0">
                          <a:moveTo>
                            <a:pt x="21493" y="21646"/>
                          </a:moveTo>
                          <a:cubicBezTo>
                            <a:pt x="9605" y="21587"/>
                            <a:pt x="0" y="11934"/>
                            <a:pt x="0" y="47"/>
                          </a:cubicBezTo>
                          <a:cubicBezTo>
                            <a:pt x="-1" y="31"/>
                            <a:pt x="0" y="15"/>
                            <a:pt x="0" y="0"/>
                          </a:cubicBezTo>
                          <a:lnTo>
                            <a:pt x="21600" y="47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44" name="Group 142"/>
                  <p:cNvGrpSpPr>
                    <a:grpSpLocks/>
                  </p:cNvGrpSpPr>
                  <p:nvPr/>
                </p:nvGrpSpPr>
                <p:grpSpPr bwMode="auto">
                  <a:xfrm>
                    <a:off x="4406" y="3182"/>
                    <a:ext cx="441" cy="127"/>
                    <a:chOff x="4406" y="3182"/>
                    <a:chExt cx="441" cy="127"/>
                  </a:xfrm>
                </p:grpSpPr>
                <p:sp>
                  <p:nvSpPr>
                    <p:cNvPr id="148" name="Arc 143"/>
                    <p:cNvSpPr>
                      <a:spLocks/>
                    </p:cNvSpPr>
                    <p:nvPr/>
                  </p:nvSpPr>
                  <p:spPr bwMode="auto">
                    <a:xfrm>
                      <a:off x="4406" y="3182"/>
                      <a:ext cx="221" cy="127"/>
                    </a:xfrm>
                    <a:custGeom>
                      <a:avLst/>
                      <a:gdLst>
                        <a:gd name="G0" fmla="+- 107 0 0"/>
                        <a:gd name="G1" fmla="+- 48 0 0"/>
                        <a:gd name="G2" fmla="+- 21600 0 0"/>
                        <a:gd name="T0" fmla="*/ 21707 w 21707"/>
                        <a:gd name="T1" fmla="*/ 0 h 21648"/>
                        <a:gd name="T2" fmla="*/ 0 w 21707"/>
                        <a:gd name="T3" fmla="*/ 21648 h 21648"/>
                        <a:gd name="T4" fmla="*/ 107 w 21707"/>
                        <a:gd name="T5" fmla="*/ 48 h 216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7" h="21648" fill="none" extrusionOk="0">
                          <a:moveTo>
                            <a:pt x="21706" y="0"/>
                          </a:moveTo>
                          <a:cubicBezTo>
                            <a:pt x="21706" y="16"/>
                            <a:pt x="21707" y="32"/>
                            <a:pt x="21707" y="48"/>
                          </a:cubicBezTo>
                          <a:cubicBezTo>
                            <a:pt x="21707" y="11977"/>
                            <a:pt x="12036" y="21648"/>
                            <a:pt x="107" y="21648"/>
                          </a:cubicBezTo>
                          <a:cubicBezTo>
                            <a:pt x="71" y="21648"/>
                            <a:pt x="35" y="21647"/>
                            <a:pt x="0" y="21647"/>
                          </a:cubicBezTo>
                        </a:path>
                        <a:path w="21707" h="21648" stroke="0" extrusionOk="0">
                          <a:moveTo>
                            <a:pt x="21706" y="0"/>
                          </a:moveTo>
                          <a:cubicBezTo>
                            <a:pt x="21706" y="16"/>
                            <a:pt x="21707" y="32"/>
                            <a:pt x="21707" y="48"/>
                          </a:cubicBezTo>
                          <a:cubicBezTo>
                            <a:pt x="21707" y="11977"/>
                            <a:pt x="12036" y="21648"/>
                            <a:pt x="107" y="21648"/>
                          </a:cubicBezTo>
                          <a:cubicBezTo>
                            <a:pt x="71" y="21648"/>
                            <a:pt x="35" y="21647"/>
                            <a:pt x="0" y="21647"/>
                          </a:cubicBezTo>
                          <a:lnTo>
                            <a:pt x="107" y="48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49" name="Arc 144"/>
                    <p:cNvSpPr>
                      <a:spLocks/>
                    </p:cNvSpPr>
                    <p:nvPr/>
                  </p:nvSpPr>
                  <p:spPr bwMode="auto">
                    <a:xfrm>
                      <a:off x="4627" y="3182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47 0 0"/>
                        <a:gd name="G2" fmla="+- 21600 0 0"/>
                        <a:gd name="T0" fmla="*/ 21493 w 21600"/>
                        <a:gd name="T1" fmla="*/ 21647 h 21647"/>
                        <a:gd name="T2" fmla="*/ 0 w 21600"/>
                        <a:gd name="T3" fmla="*/ 0 h 21647"/>
                        <a:gd name="T4" fmla="*/ 21600 w 21600"/>
                        <a:gd name="T5" fmla="*/ 47 h 216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47" fill="none" extrusionOk="0">
                          <a:moveTo>
                            <a:pt x="21493" y="21646"/>
                          </a:moveTo>
                          <a:cubicBezTo>
                            <a:pt x="9605" y="21587"/>
                            <a:pt x="0" y="11934"/>
                            <a:pt x="0" y="47"/>
                          </a:cubicBezTo>
                          <a:cubicBezTo>
                            <a:pt x="-1" y="31"/>
                            <a:pt x="0" y="15"/>
                            <a:pt x="0" y="0"/>
                          </a:cubicBezTo>
                        </a:path>
                        <a:path w="21600" h="21647" stroke="0" extrusionOk="0">
                          <a:moveTo>
                            <a:pt x="21493" y="21646"/>
                          </a:moveTo>
                          <a:cubicBezTo>
                            <a:pt x="9605" y="21587"/>
                            <a:pt x="0" y="11934"/>
                            <a:pt x="0" y="47"/>
                          </a:cubicBezTo>
                          <a:cubicBezTo>
                            <a:pt x="-1" y="31"/>
                            <a:pt x="0" y="15"/>
                            <a:pt x="0" y="0"/>
                          </a:cubicBezTo>
                          <a:lnTo>
                            <a:pt x="21600" y="47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45" name="Group 145"/>
                  <p:cNvGrpSpPr>
                    <a:grpSpLocks/>
                  </p:cNvGrpSpPr>
                  <p:nvPr/>
                </p:nvGrpSpPr>
                <p:grpSpPr bwMode="auto">
                  <a:xfrm>
                    <a:off x="4830" y="3182"/>
                    <a:ext cx="441" cy="127"/>
                    <a:chOff x="4830" y="3182"/>
                    <a:chExt cx="441" cy="127"/>
                  </a:xfrm>
                </p:grpSpPr>
                <p:sp>
                  <p:nvSpPr>
                    <p:cNvPr id="146" name="Arc 146"/>
                    <p:cNvSpPr>
                      <a:spLocks/>
                    </p:cNvSpPr>
                    <p:nvPr/>
                  </p:nvSpPr>
                  <p:spPr bwMode="auto">
                    <a:xfrm>
                      <a:off x="4830" y="3182"/>
                      <a:ext cx="221" cy="127"/>
                    </a:xfrm>
                    <a:custGeom>
                      <a:avLst/>
                      <a:gdLst>
                        <a:gd name="G0" fmla="+- 107 0 0"/>
                        <a:gd name="G1" fmla="+- 48 0 0"/>
                        <a:gd name="G2" fmla="+- 21600 0 0"/>
                        <a:gd name="T0" fmla="*/ 21707 w 21707"/>
                        <a:gd name="T1" fmla="*/ 0 h 21648"/>
                        <a:gd name="T2" fmla="*/ 0 w 21707"/>
                        <a:gd name="T3" fmla="*/ 21648 h 21648"/>
                        <a:gd name="T4" fmla="*/ 107 w 21707"/>
                        <a:gd name="T5" fmla="*/ 48 h 216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7" h="21648" fill="none" extrusionOk="0">
                          <a:moveTo>
                            <a:pt x="21706" y="0"/>
                          </a:moveTo>
                          <a:cubicBezTo>
                            <a:pt x="21706" y="16"/>
                            <a:pt x="21707" y="32"/>
                            <a:pt x="21707" y="48"/>
                          </a:cubicBezTo>
                          <a:cubicBezTo>
                            <a:pt x="21707" y="11977"/>
                            <a:pt x="12036" y="21648"/>
                            <a:pt x="107" y="21648"/>
                          </a:cubicBezTo>
                          <a:cubicBezTo>
                            <a:pt x="71" y="21648"/>
                            <a:pt x="35" y="21647"/>
                            <a:pt x="0" y="21647"/>
                          </a:cubicBezTo>
                        </a:path>
                        <a:path w="21707" h="21648" stroke="0" extrusionOk="0">
                          <a:moveTo>
                            <a:pt x="21706" y="0"/>
                          </a:moveTo>
                          <a:cubicBezTo>
                            <a:pt x="21706" y="16"/>
                            <a:pt x="21707" y="32"/>
                            <a:pt x="21707" y="48"/>
                          </a:cubicBezTo>
                          <a:cubicBezTo>
                            <a:pt x="21707" y="11977"/>
                            <a:pt x="12036" y="21648"/>
                            <a:pt x="107" y="21648"/>
                          </a:cubicBezTo>
                          <a:cubicBezTo>
                            <a:pt x="71" y="21648"/>
                            <a:pt x="35" y="21647"/>
                            <a:pt x="0" y="21647"/>
                          </a:cubicBezTo>
                          <a:lnTo>
                            <a:pt x="107" y="48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47" name="Arc 147"/>
                    <p:cNvSpPr>
                      <a:spLocks/>
                    </p:cNvSpPr>
                    <p:nvPr/>
                  </p:nvSpPr>
                  <p:spPr bwMode="auto">
                    <a:xfrm>
                      <a:off x="5051" y="3182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47 0 0"/>
                        <a:gd name="G2" fmla="+- 21600 0 0"/>
                        <a:gd name="T0" fmla="*/ 21493 w 21600"/>
                        <a:gd name="T1" fmla="*/ 21647 h 21647"/>
                        <a:gd name="T2" fmla="*/ 0 w 21600"/>
                        <a:gd name="T3" fmla="*/ 0 h 21647"/>
                        <a:gd name="T4" fmla="*/ 21600 w 21600"/>
                        <a:gd name="T5" fmla="*/ 47 h 216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47" fill="none" extrusionOk="0">
                          <a:moveTo>
                            <a:pt x="21493" y="21646"/>
                          </a:moveTo>
                          <a:cubicBezTo>
                            <a:pt x="9605" y="21587"/>
                            <a:pt x="0" y="11934"/>
                            <a:pt x="0" y="47"/>
                          </a:cubicBezTo>
                          <a:cubicBezTo>
                            <a:pt x="-1" y="31"/>
                            <a:pt x="0" y="15"/>
                            <a:pt x="0" y="0"/>
                          </a:cubicBezTo>
                        </a:path>
                        <a:path w="21600" h="21647" stroke="0" extrusionOk="0">
                          <a:moveTo>
                            <a:pt x="21493" y="21646"/>
                          </a:moveTo>
                          <a:cubicBezTo>
                            <a:pt x="9605" y="21587"/>
                            <a:pt x="0" y="11934"/>
                            <a:pt x="0" y="47"/>
                          </a:cubicBezTo>
                          <a:cubicBezTo>
                            <a:pt x="-1" y="31"/>
                            <a:pt x="0" y="15"/>
                            <a:pt x="0" y="0"/>
                          </a:cubicBezTo>
                          <a:lnTo>
                            <a:pt x="21600" y="47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</p:grpSp>
            <p:grpSp>
              <p:nvGrpSpPr>
                <p:cNvPr id="67" name="Group 148"/>
                <p:cNvGrpSpPr>
                  <a:grpSpLocks/>
                </p:cNvGrpSpPr>
                <p:nvPr/>
              </p:nvGrpSpPr>
              <p:grpSpPr bwMode="auto">
                <a:xfrm>
                  <a:off x="520" y="3334"/>
                  <a:ext cx="4751" cy="127"/>
                  <a:chOff x="520" y="3334"/>
                  <a:chExt cx="4751" cy="127"/>
                </a:xfrm>
              </p:grpSpPr>
              <p:grpSp>
                <p:nvGrpSpPr>
                  <p:cNvPr id="102" name="Group 149"/>
                  <p:cNvGrpSpPr>
                    <a:grpSpLocks/>
                  </p:cNvGrpSpPr>
                  <p:nvPr/>
                </p:nvGrpSpPr>
                <p:grpSpPr bwMode="auto">
                  <a:xfrm>
                    <a:off x="520" y="3334"/>
                    <a:ext cx="441" cy="127"/>
                    <a:chOff x="520" y="3334"/>
                    <a:chExt cx="441" cy="127"/>
                  </a:xfrm>
                </p:grpSpPr>
                <p:sp>
                  <p:nvSpPr>
                    <p:cNvPr id="133" name="Arc 150"/>
                    <p:cNvSpPr>
                      <a:spLocks/>
                    </p:cNvSpPr>
                    <p:nvPr/>
                  </p:nvSpPr>
                  <p:spPr bwMode="auto">
                    <a:xfrm>
                      <a:off x="520" y="3334"/>
                      <a:ext cx="221" cy="127"/>
                    </a:xfrm>
                    <a:custGeom>
                      <a:avLst/>
                      <a:gdLst>
                        <a:gd name="G0" fmla="+- 107 0 0"/>
                        <a:gd name="G1" fmla="+- 0 0 0"/>
                        <a:gd name="G2" fmla="+- 21600 0 0"/>
                        <a:gd name="T0" fmla="*/ 21707 w 21707"/>
                        <a:gd name="T1" fmla="*/ 0 h 21600"/>
                        <a:gd name="T2" fmla="*/ 0 w 21707"/>
                        <a:gd name="T3" fmla="*/ 21600 h 21600"/>
                        <a:gd name="T4" fmla="*/ 107 w 21707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7" h="21600" fill="none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</a:path>
                        <a:path w="21707" h="21600" stroke="0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  <a:lnTo>
                            <a:pt x="107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34" name="Arc 151"/>
                    <p:cNvSpPr>
                      <a:spLocks/>
                    </p:cNvSpPr>
                    <p:nvPr/>
                  </p:nvSpPr>
                  <p:spPr bwMode="auto">
                    <a:xfrm>
                      <a:off x="741" y="3334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3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03" name="Group 152"/>
                  <p:cNvGrpSpPr>
                    <a:grpSpLocks/>
                  </p:cNvGrpSpPr>
                  <p:nvPr/>
                </p:nvGrpSpPr>
                <p:grpSpPr bwMode="auto">
                  <a:xfrm>
                    <a:off x="952" y="3334"/>
                    <a:ext cx="441" cy="127"/>
                    <a:chOff x="952" y="3334"/>
                    <a:chExt cx="441" cy="127"/>
                  </a:xfrm>
                </p:grpSpPr>
                <p:sp>
                  <p:nvSpPr>
                    <p:cNvPr id="131" name="Arc 153"/>
                    <p:cNvSpPr>
                      <a:spLocks/>
                    </p:cNvSpPr>
                    <p:nvPr/>
                  </p:nvSpPr>
                  <p:spPr bwMode="auto">
                    <a:xfrm>
                      <a:off x="952" y="3334"/>
                      <a:ext cx="221" cy="127"/>
                    </a:xfrm>
                    <a:custGeom>
                      <a:avLst/>
                      <a:gdLst>
                        <a:gd name="G0" fmla="+- 107 0 0"/>
                        <a:gd name="G1" fmla="+- 0 0 0"/>
                        <a:gd name="G2" fmla="+- 21600 0 0"/>
                        <a:gd name="T0" fmla="*/ 21707 w 21707"/>
                        <a:gd name="T1" fmla="*/ 0 h 21600"/>
                        <a:gd name="T2" fmla="*/ 0 w 21707"/>
                        <a:gd name="T3" fmla="*/ 21600 h 21600"/>
                        <a:gd name="T4" fmla="*/ 107 w 21707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7" h="21600" fill="none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</a:path>
                        <a:path w="21707" h="21600" stroke="0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  <a:lnTo>
                            <a:pt x="107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32" name="Arc 154"/>
                    <p:cNvSpPr>
                      <a:spLocks/>
                    </p:cNvSpPr>
                    <p:nvPr/>
                  </p:nvSpPr>
                  <p:spPr bwMode="auto">
                    <a:xfrm>
                      <a:off x="1173" y="3334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3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04" name="Group 155"/>
                  <p:cNvGrpSpPr>
                    <a:grpSpLocks/>
                  </p:cNvGrpSpPr>
                  <p:nvPr/>
                </p:nvGrpSpPr>
                <p:grpSpPr bwMode="auto">
                  <a:xfrm>
                    <a:off x="1384" y="3334"/>
                    <a:ext cx="441" cy="127"/>
                    <a:chOff x="1384" y="3334"/>
                    <a:chExt cx="441" cy="127"/>
                  </a:xfrm>
                </p:grpSpPr>
                <p:sp>
                  <p:nvSpPr>
                    <p:cNvPr id="129" name="Arc 156"/>
                    <p:cNvSpPr>
                      <a:spLocks/>
                    </p:cNvSpPr>
                    <p:nvPr/>
                  </p:nvSpPr>
                  <p:spPr bwMode="auto">
                    <a:xfrm>
                      <a:off x="1384" y="3334"/>
                      <a:ext cx="221" cy="127"/>
                    </a:xfrm>
                    <a:custGeom>
                      <a:avLst/>
                      <a:gdLst>
                        <a:gd name="G0" fmla="+- 107 0 0"/>
                        <a:gd name="G1" fmla="+- 0 0 0"/>
                        <a:gd name="G2" fmla="+- 21600 0 0"/>
                        <a:gd name="T0" fmla="*/ 21707 w 21707"/>
                        <a:gd name="T1" fmla="*/ 0 h 21600"/>
                        <a:gd name="T2" fmla="*/ 0 w 21707"/>
                        <a:gd name="T3" fmla="*/ 21600 h 21600"/>
                        <a:gd name="T4" fmla="*/ 107 w 21707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7" h="21600" fill="none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</a:path>
                        <a:path w="21707" h="21600" stroke="0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  <a:lnTo>
                            <a:pt x="107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30" name="Arc 157"/>
                    <p:cNvSpPr>
                      <a:spLocks/>
                    </p:cNvSpPr>
                    <p:nvPr/>
                  </p:nvSpPr>
                  <p:spPr bwMode="auto">
                    <a:xfrm>
                      <a:off x="1605" y="3334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66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66" y="21599"/>
                          </a:moveTo>
                          <a:cubicBezTo>
                            <a:pt x="9589" y="21525"/>
                            <a:pt x="0" y="1187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66" y="21599"/>
                          </a:moveTo>
                          <a:cubicBezTo>
                            <a:pt x="9589" y="21525"/>
                            <a:pt x="0" y="1187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05" name="Group 158"/>
                  <p:cNvGrpSpPr>
                    <a:grpSpLocks/>
                  </p:cNvGrpSpPr>
                  <p:nvPr/>
                </p:nvGrpSpPr>
                <p:grpSpPr bwMode="auto">
                  <a:xfrm>
                    <a:off x="1816" y="3334"/>
                    <a:ext cx="440" cy="127"/>
                    <a:chOff x="1816" y="3334"/>
                    <a:chExt cx="440" cy="127"/>
                  </a:xfrm>
                </p:grpSpPr>
                <p:sp>
                  <p:nvSpPr>
                    <p:cNvPr id="127" name="Arc 159"/>
                    <p:cNvSpPr>
                      <a:spLocks/>
                    </p:cNvSpPr>
                    <p:nvPr/>
                  </p:nvSpPr>
                  <p:spPr bwMode="auto">
                    <a:xfrm>
                      <a:off x="1816" y="3334"/>
                      <a:ext cx="221" cy="127"/>
                    </a:xfrm>
                    <a:custGeom>
                      <a:avLst/>
                      <a:gdLst>
                        <a:gd name="G0" fmla="+- 134 0 0"/>
                        <a:gd name="G1" fmla="+- 0 0 0"/>
                        <a:gd name="G2" fmla="+- 21600 0 0"/>
                        <a:gd name="T0" fmla="*/ 21734 w 21734"/>
                        <a:gd name="T1" fmla="*/ 0 h 21600"/>
                        <a:gd name="T2" fmla="*/ 0 w 21734"/>
                        <a:gd name="T3" fmla="*/ 21600 h 21600"/>
                        <a:gd name="T4" fmla="*/ 134 w 21734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34" h="21600" fill="none" extrusionOk="0">
                          <a:moveTo>
                            <a:pt x="21734" y="0"/>
                          </a:moveTo>
                          <a:cubicBezTo>
                            <a:pt x="21734" y="11929"/>
                            <a:pt x="12063" y="21600"/>
                            <a:pt x="134" y="21600"/>
                          </a:cubicBezTo>
                          <a:cubicBezTo>
                            <a:pt x="89" y="21600"/>
                            <a:pt x="44" y="21599"/>
                            <a:pt x="0" y="21599"/>
                          </a:cubicBezTo>
                        </a:path>
                        <a:path w="21734" h="21600" stroke="0" extrusionOk="0">
                          <a:moveTo>
                            <a:pt x="21734" y="0"/>
                          </a:moveTo>
                          <a:cubicBezTo>
                            <a:pt x="21734" y="11929"/>
                            <a:pt x="12063" y="21600"/>
                            <a:pt x="134" y="21600"/>
                          </a:cubicBezTo>
                          <a:cubicBezTo>
                            <a:pt x="89" y="21600"/>
                            <a:pt x="44" y="21599"/>
                            <a:pt x="0" y="21599"/>
                          </a:cubicBezTo>
                          <a:lnTo>
                            <a:pt x="134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28" name="Arc 160"/>
                    <p:cNvSpPr>
                      <a:spLocks/>
                    </p:cNvSpPr>
                    <p:nvPr/>
                  </p:nvSpPr>
                  <p:spPr bwMode="auto">
                    <a:xfrm>
                      <a:off x="2036" y="3334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3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06" name="Group 161"/>
                  <p:cNvGrpSpPr>
                    <a:grpSpLocks/>
                  </p:cNvGrpSpPr>
                  <p:nvPr/>
                </p:nvGrpSpPr>
                <p:grpSpPr bwMode="auto">
                  <a:xfrm>
                    <a:off x="2247" y="3334"/>
                    <a:ext cx="441" cy="127"/>
                    <a:chOff x="2247" y="3334"/>
                    <a:chExt cx="441" cy="127"/>
                  </a:xfrm>
                </p:grpSpPr>
                <p:sp>
                  <p:nvSpPr>
                    <p:cNvPr id="125" name="Arc 162"/>
                    <p:cNvSpPr>
                      <a:spLocks/>
                    </p:cNvSpPr>
                    <p:nvPr/>
                  </p:nvSpPr>
                  <p:spPr bwMode="auto">
                    <a:xfrm>
                      <a:off x="2247" y="3334"/>
                      <a:ext cx="221" cy="127"/>
                    </a:xfrm>
                    <a:custGeom>
                      <a:avLst/>
                      <a:gdLst>
                        <a:gd name="G0" fmla="+- 107 0 0"/>
                        <a:gd name="G1" fmla="+- 0 0 0"/>
                        <a:gd name="G2" fmla="+- 21600 0 0"/>
                        <a:gd name="T0" fmla="*/ 21707 w 21707"/>
                        <a:gd name="T1" fmla="*/ 0 h 21600"/>
                        <a:gd name="T2" fmla="*/ 0 w 21707"/>
                        <a:gd name="T3" fmla="*/ 21600 h 21600"/>
                        <a:gd name="T4" fmla="*/ 107 w 21707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7" h="21600" fill="none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</a:path>
                        <a:path w="21707" h="21600" stroke="0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  <a:lnTo>
                            <a:pt x="107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26" name="Arc 163"/>
                    <p:cNvSpPr>
                      <a:spLocks/>
                    </p:cNvSpPr>
                    <p:nvPr/>
                  </p:nvSpPr>
                  <p:spPr bwMode="auto">
                    <a:xfrm>
                      <a:off x="2468" y="3334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3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07" name="Group 164"/>
                  <p:cNvGrpSpPr>
                    <a:grpSpLocks/>
                  </p:cNvGrpSpPr>
                  <p:nvPr/>
                </p:nvGrpSpPr>
                <p:grpSpPr bwMode="auto">
                  <a:xfrm>
                    <a:off x="2679" y="3334"/>
                    <a:ext cx="441" cy="127"/>
                    <a:chOff x="2679" y="3334"/>
                    <a:chExt cx="441" cy="127"/>
                  </a:xfrm>
                </p:grpSpPr>
                <p:sp>
                  <p:nvSpPr>
                    <p:cNvPr id="123" name="Arc 165"/>
                    <p:cNvSpPr>
                      <a:spLocks/>
                    </p:cNvSpPr>
                    <p:nvPr/>
                  </p:nvSpPr>
                  <p:spPr bwMode="auto">
                    <a:xfrm>
                      <a:off x="2679" y="3334"/>
                      <a:ext cx="221" cy="127"/>
                    </a:xfrm>
                    <a:custGeom>
                      <a:avLst/>
                      <a:gdLst>
                        <a:gd name="G0" fmla="+- 107 0 0"/>
                        <a:gd name="G1" fmla="+- 0 0 0"/>
                        <a:gd name="G2" fmla="+- 21600 0 0"/>
                        <a:gd name="T0" fmla="*/ 21707 w 21707"/>
                        <a:gd name="T1" fmla="*/ 0 h 21600"/>
                        <a:gd name="T2" fmla="*/ 0 w 21707"/>
                        <a:gd name="T3" fmla="*/ 21600 h 21600"/>
                        <a:gd name="T4" fmla="*/ 107 w 21707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7" h="21600" fill="none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</a:path>
                        <a:path w="21707" h="21600" stroke="0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  <a:lnTo>
                            <a:pt x="107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24" name="Arc 166"/>
                    <p:cNvSpPr>
                      <a:spLocks/>
                    </p:cNvSpPr>
                    <p:nvPr/>
                  </p:nvSpPr>
                  <p:spPr bwMode="auto">
                    <a:xfrm>
                      <a:off x="2900" y="3334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3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08" name="Group 167"/>
                  <p:cNvGrpSpPr>
                    <a:grpSpLocks/>
                  </p:cNvGrpSpPr>
                  <p:nvPr/>
                </p:nvGrpSpPr>
                <p:grpSpPr bwMode="auto">
                  <a:xfrm>
                    <a:off x="3111" y="3334"/>
                    <a:ext cx="441" cy="127"/>
                    <a:chOff x="3111" y="3334"/>
                    <a:chExt cx="441" cy="127"/>
                  </a:xfrm>
                </p:grpSpPr>
                <p:sp>
                  <p:nvSpPr>
                    <p:cNvPr id="121" name="Arc 168"/>
                    <p:cNvSpPr>
                      <a:spLocks/>
                    </p:cNvSpPr>
                    <p:nvPr/>
                  </p:nvSpPr>
                  <p:spPr bwMode="auto">
                    <a:xfrm>
                      <a:off x="3111" y="3334"/>
                      <a:ext cx="221" cy="127"/>
                    </a:xfrm>
                    <a:custGeom>
                      <a:avLst/>
                      <a:gdLst>
                        <a:gd name="G0" fmla="+- 107 0 0"/>
                        <a:gd name="G1" fmla="+- 0 0 0"/>
                        <a:gd name="G2" fmla="+- 21600 0 0"/>
                        <a:gd name="T0" fmla="*/ 21707 w 21707"/>
                        <a:gd name="T1" fmla="*/ 0 h 21600"/>
                        <a:gd name="T2" fmla="*/ 0 w 21707"/>
                        <a:gd name="T3" fmla="*/ 21600 h 21600"/>
                        <a:gd name="T4" fmla="*/ 107 w 21707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7" h="21600" fill="none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</a:path>
                        <a:path w="21707" h="21600" stroke="0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  <a:lnTo>
                            <a:pt x="107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22" name="Arc 169"/>
                    <p:cNvSpPr>
                      <a:spLocks/>
                    </p:cNvSpPr>
                    <p:nvPr/>
                  </p:nvSpPr>
                  <p:spPr bwMode="auto">
                    <a:xfrm>
                      <a:off x="3332" y="3334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3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09" name="Group 170"/>
                  <p:cNvGrpSpPr>
                    <a:grpSpLocks/>
                  </p:cNvGrpSpPr>
                  <p:nvPr/>
                </p:nvGrpSpPr>
                <p:grpSpPr bwMode="auto">
                  <a:xfrm>
                    <a:off x="3543" y="3334"/>
                    <a:ext cx="441" cy="127"/>
                    <a:chOff x="3543" y="3334"/>
                    <a:chExt cx="441" cy="127"/>
                  </a:xfrm>
                </p:grpSpPr>
                <p:sp>
                  <p:nvSpPr>
                    <p:cNvPr id="119" name="Arc 171"/>
                    <p:cNvSpPr>
                      <a:spLocks/>
                    </p:cNvSpPr>
                    <p:nvPr/>
                  </p:nvSpPr>
                  <p:spPr bwMode="auto">
                    <a:xfrm>
                      <a:off x="3543" y="3334"/>
                      <a:ext cx="221" cy="127"/>
                    </a:xfrm>
                    <a:custGeom>
                      <a:avLst/>
                      <a:gdLst>
                        <a:gd name="G0" fmla="+- 107 0 0"/>
                        <a:gd name="G1" fmla="+- 0 0 0"/>
                        <a:gd name="G2" fmla="+- 21600 0 0"/>
                        <a:gd name="T0" fmla="*/ 21707 w 21707"/>
                        <a:gd name="T1" fmla="*/ 0 h 21600"/>
                        <a:gd name="T2" fmla="*/ 0 w 21707"/>
                        <a:gd name="T3" fmla="*/ 21600 h 21600"/>
                        <a:gd name="T4" fmla="*/ 107 w 21707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7" h="21600" fill="none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</a:path>
                        <a:path w="21707" h="21600" stroke="0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  <a:lnTo>
                            <a:pt x="107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20" name="Arc 172"/>
                    <p:cNvSpPr>
                      <a:spLocks/>
                    </p:cNvSpPr>
                    <p:nvPr/>
                  </p:nvSpPr>
                  <p:spPr bwMode="auto">
                    <a:xfrm>
                      <a:off x="3764" y="3334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3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10" name="Group 173"/>
                  <p:cNvGrpSpPr>
                    <a:grpSpLocks/>
                  </p:cNvGrpSpPr>
                  <p:nvPr/>
                </p:nvGrpSpPr>
                <p:grpSpPr bwMode="auto">
                  <a:xfrm>
                    <a:off x="3975" y="3334"/>
                    <a:ext cx="440" cy="127"/>
                    <a:chOff x="3975" y="3334"/>
                    <a:chExt cx="440" cy="127"/>
                  </a:xfrm>
                </p:grpSpPr>
                <p:sp>
                  <p:nvSpPr>
                    <p:cNvPr id="117" name="Arc 174"/>
                    <p:cNvSpPr>
                      <a:spLocks/>
                    </p:cNvSpPr>
                    <p:nvPr/>
                  </p:nvSpPr>
                  <p:spPr bwMode="auto">
                    <a:xfrm>
                      <a:off x="3975" y="3334"/>
                      <a:ext cx="221" cy="127"/>
                    </a:xfrm>
                    <a:custGeom>
                      <a:avLst/>
                      <a:gdLst>
                        <a:gd name="G0" fmla="+- 107 0 0"/>
                        <a:gd name="G1" fmla="+- 0 0 0"/>
                        <a:gd name="G2" fmla="+- 21600 0 0"/>
                        <a:gd name="T0" fmla="*/ 21707 w 21707"/>
                        <a:gd name="T1" fmla="*/ 0 h 21600"/>
                        <a:gd name="T2" fmla="*/ 0 w 21707"/>
                        <a:gd name="T3" fmla="*/ 21600 h 21600"/>
                        <a:gd name="T4" fmla="*/ 107 w 21707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7" h="21600" fill="none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</a:path>
                        <a:path w="21707" h="21600" stroke="0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  <a:lnTo>
                            <a:pt x="107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18" name="Arc 175"/>
                    <p:cNvSpPr>
                      <a:spLocks/>
                    </p:cNvSpPr>
                    <p:nvPr/>
                  </p:nvSpPr>
                  <p:spPr bwMode="auto">
                    <a:xfrm>
                      <a:off x="4195" y="3334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3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11" name="Group 176"/>
                  <p:cNvGrpSpPr>
                    <a:grpSpLocks/>
                  </p:cNvGrpSpPr>
                  <p:nvPr/>
                </p:nvGrpSpPr>
                <p:grpSpPr bwMode="auto">
                  <a:xfrm>
                    <a:off x="4406" y="3334"/>
                    <a:ext cx="441" cy="127"/>
                    <a:chOff x="4406" y="3334"/>
                    <a:chExt cx="441" cy="127"/>
                  </a:xfrm>
                </p:grpSpPr>
                <p:sp>
                  <p:nvSpPr>
                    <p:cNvPr id="115" name="Arc 177"/>
                    <p:cNvSpPr>
                      <a:spLocks/>
                    </p:cNvSpPr>
                    <p:nvPr/>
                  </p:nvSpPr>
                  <p:spPr bwMode="auto">
                    <a:xfrm>
                      <a:off x="4406" y="3334"/>
                      <a:ext cx="221" cy="127"/>
                    </a:xfrm>
                    <a:custGeom>
                      <a:avLst/>
                      <a:gdLst>
                        <a:gd name="G0" fmla="+- 107 0 0"/>
                        <a:gd name="G1" fmla="+- 0 0 0"/>
                        <a:gd name="G2" fmla="+- 21600 0 0"/>
                        <a:gd name="T0" fmla="*/ 21707 w 21707"/>
                        <a:gd name="T1" fmla="*/ 0 h 21600"/>
                        <a:gd name="T2" fmla="*/ 0 w 21707"/>
                        <a:gd name="T3" fmla="*/ 21600 h 21600"/>
                        <a:gd name="T4" fmla="*/ 107 w 21707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7" h="21600" fill="none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</a:path>
                        <a:path w="21707" h="21600" stroke="0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  <a:lnTo>
                            <a:pt x="107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16" name="Arc 178"/>
                    <p:cNvSpPr>
                      <a:spLocks/>
                    </p:cNvSpPr>
                    <p:nvPr/>
                  </p:nvSpPr>
                  <p:spPr bwMode="auto">
                    <a:xfrm>
                      <a:off x="4627" y="3334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3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12" name="Group 179"/>
                  <p:cNvGrpSpPr>
                    <a:grpSpLocks/>
                  </p:cNvGrpSpPr>
                  <p:nvPr/>
                </p:nvGrpSpPr>
                <p:grpSpPr bwMode="auto">
                  <a:xfrm>
                    <a:off x="4830" y="3334"/>
                    <a:ext cx="441" cy="127"/>
                    <a:chOff x="4830" y="3334"/>
                    <a:chExt cx="441" cy="127"/>
                  </a:xfrm>
                </p:grpSpPr>
                <p:sp>
                  <p:nvSpPr>
                    <p:cNvPr id="113" name="Arc 180"/>
                    <p:cNvSpPr>
                      <a:spLocks/>
                    </p:cNvSpPr>
                    <p:nvPr/>
                  </p:nvSpPr>
                  <p:spPr bwMode="auto">
                    <a:xfrm>
                      <a:off x="4830" y="3334"/>
                      <a:ext cx="221" cy="127"/>
                    </a:xfrm>
                    <a:custGeom>
                      <a:avLst/>
                      <a:gdLst>
                        <a:gd name="G0" fmla="+- 107 0 0"/>
                        <a:gd name="G1" fmla="+- 0 0 0"/>
                        <a:gd name="G2" fmla="+- 21600 0 0"/>
                        <a:gd name="T0" fmla="*/ 21707 w 21707"/>
                        <a:gd name="T1" fmla="*/ 0 h 21600"/>
                        <a:gd name="T2" fmla="*/ 0 w 21707"/>
                        <a:gd name="T3" fmla="*/ 21600 h 21600"/>
                        <a:gd name="T4" fmla="*/ 107 w 21707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7" h="21600" fill="none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</a:path>
                        <a:path w="21707" h="21600" stroke="0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  <a:lnTo>
                            <a:pt x="107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14" name="Arc 181"/>
                    <p:cNvSpPr>
                      <a:spLocks/>
                    </p:cNvSpPr>
                    <p:nvPr/>
                  </p:nvSpPr>
                  <p:spPr bwMode="auto">
                    <a:xfrm>
                      <a:off x="5051" y="3334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3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</p:grpSp>
            <p:grpSp>
              <p:nvGrpSpPr>
                <p:cNvPr id="68" name="Group 182"/>
                <p:cNvGrpSpPr>
                  <a:grpSpLocks/>
                </p:cNvGrpSpPr>
                <p:nvPr/>
              </p:nvGrpSpPr>
              <p:grpSpPr bwMode="auto">
                <a:xfrm>
                  <a:off x="520" y="3487"/>
                  <a:ext cx="4751" cy="127"/>
                  <a:chOff x="520" y="3487"/>
                  <a:chExt cx="4751" cy="127"/>
                </a:xfrm>
              </p:grpSpPr>
              <p:grpSp>
                <p:nvGrpSpPr>
                  <p:cNvPr id="69" name="Group 183"/>
                  <p:cNvGrpSpPr>
                    <a:grpSpLocks/>
                  </p:cNvGrpSpPr>
                  <p:nvPr/>
                </p:nvGrpSpPr>
                <p:grpSpPr bwMode="auto">
                  <a:xfrm>
                    <a:off x="520" y="3487"/>
                    <a:ext cx="441" cy="127"/>
                    <a:chOff x="520" y="3487"/>
                    <a:chExt cx="441" cy="127"/>
                  </a:xfrm>
                </p:grpSpPr>
                <p:sp>
                  <p:nvSpPr>
                    <p:cNvPr id="100" name="Arc 184"/>
                    <p:cNvSpPr>
                      <a:spLocks/>
                    </p:cNvSpPr>
                    <p:nvPr/>
                  </p:nvSpPr>
                  <p:spPr bwMode="auto">
                    <a:xfrm>
                      <a:off x="520" y="3487"/>
                      <a:ext cx="221" cy="127"/>
                    </a:xfrm>
                    <a:custGeom>
                      <a:avLst/>
                      <a:gdLst>
                        <a:gd name="G0" fmla="+- 106 0 0"/>
                        <a:gd name="G1" fmla="+- 0 0 0"/>
                        <a:gd name="G2" fmla="+- 21600 0 0"/>
                        <a:gd name="T0" fmla="*/ 21706 w 21706"/>
                        <a:gd name="T1" fmla="*/ 0 h 21600"/>
                        <a:gd name="T2" fmla="*/ 0 w 21706"/>
                        <a:gd name="T3" fmla="*/ 21600 h 21600"/>
                        <a:gd name="T4" fmla="*/ 106 w 21706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6" h="21600" fill="none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</a:path>
                        <a:path w="21706" h="21600" stroke="0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  <a:lnTo>
                            <a:pt x="106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01" name="Arc 185"/>
                    <p:cNvSpPr>
                      <a:spLocks/>
                    </p:cNvSpPr>
                    <p:nvPr/>
                  </p:nvSpPr>
                  <p:spPr bwMode="auto">
                    <a:xfrm>
                      <a:off x="741" y="3487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4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70" name="Group 186"/>
                  <p:cNvGrpSpPr>
                    <a:grpSpLocks/>
                  </p:cNvGrpSpPr>
                  <p:nvPr/>
                </p:nvGrpSpPr>
                <p:grpSpPr bwMode="auto">
                  <a:xfrm>
                    <a:off x="952" y="3487"/>
                    <a:ext cx="441" cy="127"/>
                    <a:chOff x="952" y="3487"/>
                    <a:chExt cx="441" cy="127"/>
                  </a:xfrm>
                </p:grpSpPr>
                <p:sp>
                  <p:nvSpPr>
                    <p:cNvPr id="98" name="Arc 187"/>
                    <p:cNvSpPr>
                      <a:spLocks/>
                    </p:cNvSpPr>
                    <p:nvPr/>
                  </p:nvSpPr>
                  <p:spPr bwMode="auto">
                    <a:xfrm>
                      <a:off x="952" y="3487"/>
                      <a:ext cx="221" cy="127"/>
                    </a:xfrm>
                    <a:custGeom>
                      <a:avLst/>
                      <a:gdLst>
                        <a:gd name="G0" fmla="+- 106 0 0"/>
                        <a:gd name="G1" fmla="+- 0 0 0"/>
                        <a:gd name="G2" fmla="+- 21600 0 0"/>
                        <a:gd name="T0" fmla="*/ 21706 w 21706"/>
                        <a:gd name="T1" fmla="*/ 0 h 21600"/>
                        <a:gd name="T2" fmla="*/ 0 w 21706"/>
                        <a:gd name="T3" fmla="*/ 21600 h 21600"/>
                        <a:gd name="T4" fmla="*/ 106 w 21706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6" h="21600" fill="none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</a:path>
                        <a:path w="21706" h="21600" stroke="0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  <a:lnTo>
                            <a:pt x="106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99" name="Arc 188"/>
                    <p:cNvSpPr>
                      <a:spLocks/>
                    </p:cNvSpPr>
                    <p:nvPr/>
                  </p:nvSpPr>
                  <p:spPr bwMode="auto">
                    <a:xfrm>
                      <a:off x="1173" y="3487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4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71" name="Group 189"/>
                  <p:cNvGrpSpPr>
                    <a:grpSpLocks/>
                  </p:cNvGrpSpPr>
                  <p:nvPr/>
                </p:nvGrpSpPr>
                <p:grpSpPr bwMode="auto">
                  <a:xfrm>
                    <a:off x="1384" y="3487"/>
                    <a:ext cx="441" cy="127"/>
                    <a:chOff x="1384" y="3487"/>
                    <a:chExt cx="441" cy="127"/>
                  </a:xfrm>
                </p:grpSpPr>
                <p:sp>
                  <p:nvSpPr>
                    <p:cNvPr id="96" name="Arc 190"/>
                    <p:cNvSpPr>
                      <a:spLocks/>
                    </p:cNvSpPr>
                    <p:nvPr/>
                  </p:nvSpPr>
                  <p:spPr bwMode="auto">
                    <a:xfrm>
                      <a:off x="1384" y="3487"/>
                      <a:ext cx="221" cy="127"/>
                    </a:xfrm>
                    <a:custGeom>
                      <a:avLst/>
                      <a:gdLst>
                        <a:gd name="G0" fmla="+- 106 0 0"/>
                        <a:gd name="G1" fmla="+- 0 0 0"/>
                        <a:gd name="G2" fmla="+- 21600 0 0"/>
                        <a:gd name="T0" fmla="*/ 21706 w 21706"/>
                        <a:gd name="T1" fmla="*/ 0 h 21600"/>
                        <a:gd name="T2" fmla="*/ 0 w 21706"/>
                        <a:gd name="T3" fmla="*/ 21600 h 21600"/>
                        <a:gd name="T4" fmla="*/ 106 w 21706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6" h="21600" fill="none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</a:path>
                        <a:path w="21706" h="21600" stroke="0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  <a:lnTo>
                            <a:pt x="106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97" name="Arc 191"/>
                    <p:cNvSpPr>
                      <a:spLocks/>
                    </p:cNvSpPr>
                    <p:nvPr/>
                  </p:nvSpPr>
                  <p:spPr bwMode="auto">
                    <a:xfrm>
                      <a:off x="1605" y="3487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67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67" y="21599"/>
                          </a:moveTo>
                          <a:cubicBezTo>
                            <a:pt x="9589" y="21526"/>
                            <a:pt x="0" y="1187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67" y="21599"/>
                          </a:moveTo>
                          <a:cubicBezTo>
                            <a:pt x="9589" y="21526"/>
                            <a:pt x="0" y="1187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72" name="Group 192"/>
                  <p:cNvGrpSpPr>
                    <a:grpSpLocks/>
                  </p:cNvGrpSpPr>
                  <p:nvPr/>
                </p:nvGrpSpPr>
                <p:grpSpPr bwMode="auto">
                  <a:xfrm>
                    <a:off x="1816" y="3487"/>
                    <a:ext cx="440" cy="127"/>
                    <a:chOff x="1816" y="3487"/>
                    <a:chExt cx="440" cy="127"/>
                  </a:xfrm>
                </p:grpSpPr>
                <p:sp>
                  <p:nvSpPr>
                    <p:cNvPr id="94" name="Arc 193"/>
                    <p:cNvSpPr>
                      <a:spLocks/>
                    </p:cNvSpPr>
                    <p:nvPr/>
                  </p:nvSpPr>
                  <p:spPr bwMode="auto">
                    <a:xfrm>
                      <a:off x="1816" y="3487"/>
                      <a:ext cx="221" cy="127"/>
                    </a:xfrm>
                    <a:custGeom>
                      <a:avLst/>
                      <a:gdLst>
                        <a:gd name="G0" fmla="+- 133 0 0"/>
                        <a:gd name="G1" fmla="+- 0 0 0"/>
                        <a:gd name="G2" fmla="+- 21600 0 0"/>
                        <a:gd name="T0" fmla="*/ 21733 w 21733"/>
                        <a:gd name="T1" fmla="*/ 0 h 21600"/>
                        <a:gd name="T2" fmla="*/ 0 w 21733"/>
                        <a:gd name="T3" fmla="*/ 21600 h 21600"/>
                        <a:gd name="T4" fmla="*/ 133 w 21733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33" h="21600" fill="none" extrusionOk="0">
                          <a:moveTo>
                            <a:pt x="21733" y="0"/>
                          </a:moveTo>
                          <a:cubicBezTo>
                            <a:pt x="21733" y="11929"/>
                            <a:pt x="12062" y="21600"/>
                            <a:pt x="133" y="21600"/>
                          </a:cubicBezTo>
                          <a:cubicBezTo>
                            <a:pt x="88" y="21600"/>
                            <a:pt x="44" y="21599"/>
                            <a:pt x="0" y="21599"/>
                          </a:cubicBezTo>
                        </a:path>
                        <a:path w="21733" h="21600" stroke="0" extrusionOk="0">
                          <a:moveTo>
                            <a:pt x="21733" y="0"/>
                          </a:moveTo>
                          <a:cubicBezTo>
                            <a:pt x="21733" y="11929"/>
                            <a:pt x="12062" y="21600"/>
                            <a:pt x="133" y="21600"/>
                          </a:cubicBezTo>
                          <a:cubicBezTo>
                            <a:pt x="88" y="21600"/>
                            <a:pt x="44" y="21599"/>
                            <a:pt x="0" y="21599"/>
                          </a:cubicBezTo>
                          <a:lnTo>
                            <a:pt x="133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95" name="Arc 194"/>
                    <p:cNvSpPr>
                      <a:spLocks/>
                    </p:cNvSpPr>
                    <p:nvPr/>
                  </p:nvSpPr>
                  <p:spPr bwMode="auto">
                    <a:xfrm>
                      <a:off x="2036" y="3487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4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73" name="Group 195"/>
                  <p:cNvGrpSpPr>
                    <a:grpSpLocks/>
                  </p:cNvGrpSpPr>
                  <p:nvPr/>
                </p:nvGrpSpPr>
                <p:grpSpPr bwMode="auto">
                  <a:xfrm>
                    <a:off x="2247" y="3487"/>
                    <a:ext cx="441" cy="127"/>
                    <a:chOff x="2247" y="3487"/>
                    <a:chExt cx="441" cy="127"/>
                  </a:xfrm>
                </p:grpSpPr>
                <p:sp>
                  <p:nvSpPr>
                    <p:cNvPr id="92" name="Arc 196"/>
                    <p:cNvSpPr>
                      <a:spLocks/>
                    </p:cNvSpPr>
                    <p:nvPr/>
                  </p:nvSpPr>
                  <p:spPr bwMode="auto">
                    <a:xfrm>
                      <a:off x="2247" y="3487"/>
                      <a:ext cx="221" cy="127"/>
                    </a:xfrm>
                    <a:custGeom>
                      <a:avLst/>
                      <a:gdLst>
                        <a:gd name="G0" fmla="+- 106 0 0"/>
                        <a:gd name="G1" fmla="+- 0 0 0"/>
                        <a:gd name="G2" fmla="+- 21600 0 0"/>
                        <a:gd name="T0" fmla="*/ 21706 w 21706"/>
                        <a:gd name="T1" fmla="*/ 0 h 21600"/>
                        <a:gd name="T2" fmla="*/ 0 w 21706"/>
                        <a:gd name="T3" fmla="*/ 21600 h 21600"/>
                        <a:gd name="T4" fmla="*/ 106 w 21706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6" h="21600" fill="none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</a:path>
                        <a:path w="21706" h="21600" stroke="0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  <a:lnTo>
                            <a:pt x="106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93" name="Arc 197"/>
                    <p:cNvSpPr>
                      <a:spLocks/>
                    </p:cNvSpPr>
                    <p:nvPr/>
                  </p:nvSpPr>
                  <p:spPr bwMode="auto">
                    <a:xfrm>
                      <a:off x="2468" y="3487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4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74" name="Group 198"/>
                  <p:cNvGrpSpPr>
                    <a:grpSpLocks/>
                  </p:cNvGrpSpPr>
                  <p:nvPr/>
                </p:nvGrpSpPr>
                <p:grpSpPr bwMode="auto">
                  <a:xfrm>
                    <a:off x="2679" y="3487"/>
                    <a:ext cx="441" cy="127"/>
                    <a:chOff x="2679" y="3487"/>
                    <a:chExt cx="441" cy="127"/>
                  </a:xfrm>
                </p:grpSpPr>
                <p:sp>
                  <p:nvSpPr>
                    <p:cNvPr id="90" name="Arc 199"/>
                    <p:cNvSpPr>
                      <a:spLocks/>
                    </p:cNvSpPr>
                    <p:nvPr/>
                  </p:nvSpPr>
                  <p:spPr bwMode="auto">
                    <a:xfrm>
                      <a:off x="2679" y="3487"/>
                      <a:ext cx="221" cy="127"/>
                    </a:xfrm>
                    <a:custGeom>
                      <a:avLst/>
                      <a:gdLst>
                        <a:gd name="G0" fmla="+- 106 0 0"/>
                        <a:gd name="G1" fmla="+- 0 0 0"/>
                        <a:gd name="G2" fmla="+- 21600 0 0"/>
                        <a:gd name="T0" fmla="*/ 21706 w 21706"/>
                        <a:gd name="T1" fmla="*/ 0 h 21600"/>
                        <a:gd name="T2" fmla="*/ 0 w 21706"/>
                        <a:gd name="T3" fmla="*/ 21600 h 21600"/>
                        <a:gd name="T4" fmla="*/ 106 w 21706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6" h="21600" fill="none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</a:path>
                        <a:path w="21706" h="21600" stroke="0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  <a:lnTo>
                            <a:pt x="106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91" name="Arc 200"/>
                    <p:cNvSpPr>
                      <a:spLocks/>
                    </p:cNvSpPr>
                    <p:nvPr/>
                  </p:nvSpPr>
                  <p:spPr bwMode="auto">
                    <a:xfrm>
                      <a:off x="2900" y="3487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4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75" name="Group 201"/>
                  <p:cNvGrpSpPr>
                    <a:grpSpLocks/>
                  </p:cNvGrpSpPr>
                  <p:nvPr/>
                </p:nvGrpSpPr>
                <p:grpSpPr bwMode="auto">
                  <a:xfrm>
                    <a:off x="3111" y="3487"/>
                    <a:ext cx="441" cy="127"/>
                    <a:chOff x="3111" y="3487"/>
                    <a:chExt cx="441" cy="127"/>
                  </a:xfrm>
                </p:grpSpPr>
                <p:sp>
                  <p:nvSpPr>
                    <p:cNvPr id="88" name="Arc 202"/>
                    <p:cNvSpPr>
                      <a:spLocks/>
                    </p:cNvSpPr>
                    <p:nvPr/>
                  </p:nvSpPr>
                  <p:spPr bwMode="auto">
                    <a:xfrm>
                      <a:off x="3111" y="3487"/>
                      <a:ext cx="221" cy="127"/>
                    </a:xfrm>
                    <a:custGeom>
                      <a:avLst/>
                      <a:gdLst>
                        <a:gd name="G0" fmla="+- 106 0 0"/>
                        <a:gd name="G1" fmla="+- 0 0 0"/>
                        <a:gd name="G2" fmla="+- 21600 0 0"/>
                        <a:gd name="T0" fmla="*/ 21706 w 21706"/>
                        <a:gd name="T1" fmla="*/ 0 h 21600"/>
                        <a:gd name="T2" fmla="*/ 0 w 21706"/>
                        <a:gd name="T3" fmla="*/ 21600 h 21600"/>
                        <a:gd name="T4" fmla="*/ 106 w 21706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6" h="21600" fill="none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</a:path>
                        <a:path w="21706" h="21600" stroke="0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  <a:lnTo>
                            <a:pt x="106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89" name="Arc 203"/>
                    <p:cNvSpPr>
                      <a:spLocks/>
                    </p:cNvSpPr>
                    <p:nvPr/>
                  </p:nvSpPr>
                  <p:spPr bwMode="auto">
                    <a:xfrm>
                      <a:off x="3332" y="3487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4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76" name="Group 204"/>
                  <p:cNvGrpSpPr>
                    <a:grpSpLocks/>
                  </p:cNvGrpSpPr>
                  <p:nvPr/>
                </p:nvGrpSpPr>
                <p:grpSpPr bwMode="auto">
                  <a:xfrm>
                    <a:off x="3543" y="3487"/>
                    <a:ext cx="441" cy="127"/>
                    <a:chOff x="3543" y="3487"/>
                    <a:chExt cx="441" cy="127"/>
                  </a:xfrm>
                </p:grpSpPr>
                <p:sp>
                  <p:nvSpPr>
                    <p:cNvPr id="86" name="Arc 205"/>
                    <p:cNvSpPr>
                      <a:spLocks/>
                    </p:cNvSpPr>
                    <p:nvPr/>
                  </p:nvSpPr>
                  <p:spPr bwMode="auto">
                    <a:xfrm>
                      <a:off x="3543" y="3487"/>
                      <a:ext cx="221" cy="127"/>
                    </a:xfrm>
                    <a:custGeom>
                      <a:avLst/>
                      <a:gdLst>
                        <a:gd name="G0" fmla="+- 106 0 0"/>
                        <a:gd name="G1" fmla="+- 0 0 0"/>
                        <a:gd name="G2" fmla="+- 21600 0 0"/>
                        <a:gd name="T0" fmla="*/ 21706 w 21706"/>
                        <a:gd name="T1" fmla="*/ 0 h 21600"/>
                        <a:gd name="T2" fmla="*/ 0 w 21706"/>
                        <a:gd name="T3" fmla="*/ 21600 h 21600"/>
                        <a:gd name="T4" fmla="*/ 106 w 21706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6" h="21600" fill="none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</a:path>
                        <a:path w="21706" h="21600" stroke="0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  <a:lnTo>
                            <a:pt x="106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87" name="Arc 206"/>
                    <p:cNvSpPr>
                      <a:spLocks/>
                    </p:cNvSpPr>
                    <p:nvPr/>
                  </p:nvSpPr>
                  <p:spPr bwMode="auto">
                    <a:xfrm>
                      <a:off x="3764" y="3487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3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3" y="21599"/>
                          </a:moveTo>
                          <a:cubicBezTo>
                            <a:pt x="9605" y="21540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77" name="Group 207"/>
                  <p:cNvGrpSpPr>
                    <a:grpSpLocks/>
                  </p:cNvGrpSpPr>
                  <p:nvPr/>
                </p:nvGrpSpPr>
                <p:grpSpPr bwMode="auto">
                  <a:xfrm>
                    <a:off x="3975" y="3487"/>
                    <a:ext cx="440" cy="127"/>
                    <a:chOff x="3975" y="3487"/>
                    <a:chExt cx="440" cy="127"/>
                  </a:xfrm>
                </p:grpSpPr>
                <p:sp>
                  <p:nvSpPr>
                    <p:cNvPr id="84" name="Arc 208"/>
                    <p:cNvSpPr>
                      <a:spLocks/>
                    </p:cNvSpPr>
                    <p:nvPr/>
                  </p:nvSpPr>
                  <p:spPr bwMode="auto">
                    <a:xfrm>
                      <a:off x="3975" y="3487"/>
                      <a:ext cx="221" cy="127"/>
                    </a:xfrm>
                    <a:custGeom>
                      <a:avLst/>
                      <a:gdLst>
                        <a:gd name="G0" fmla="+- 107 0 0"/>
                        <a:gd name="G1" fmla="+- 0 0 0"/>
                        <a:gd name="G2" fmla="+- 21600 0 0"/>
                        <a:gd name="T0" fmla="*/ 21707 w 21707"/>
                        <a:gd name="T1" fmla="*/ 0 h 21600"/>
                        <a:gd name="T2" fmla="*/ 0 w 21707"/>
                        <a:gd name="T3" fmla="*/ 21600 h 21600"/>
                        <a:gd name="T4" fmla="*/ 107 w 21707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7" h="21600" fill="none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</a:path>
                        <a:path w="21707" h="21600" stroke="0" extrusionOk="0">
                          <a:moveTo>
                            <a:pt x="21707" y="0"/>
                          </a:moveTo>
                          <a:cubicBezTo>
                            <a:pt x="21707" y="11929"/>
                            <a:pt x="12036" y="21600"/>
                            <a:pt x="107" y="21600"/>
                          </a:cubicBezTo>
                          <a:cubicBezTo>
                            <a:pt x="71" y="21600"/>
                            <a:pt x="35" y="21599"/>
                            <a:pt x="0" y="21599"/>
                          </a:cubicBezTo>
                          <a:lnTo>
                            <a:pt x="107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85" name="Arc 209"/>
                    <p:cNvSpPr>
                      <a:spLocks/>
                    </p:cNvSpPr>
                    <p:nvPr/>
                  </p:nvSpPr>
                  <p:spPr bwMode="auto">
                    <a:xfrm>
                      <a:off x="4195" y="3487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4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78" name="Group 210"/>
                  <p:cNvGrpSpPr>
                    <a:grpSpLocks/>
                  </p:cNvGrpSpPr>
                  <p:nvPr/>
                </p:nvGrpSpPr>
                <p:grpSpPr bwMode="auto">
                  <a:xfrm>
                    <a:off x="4406" y="3487"/>
                    <a:ext cx="441" cy="127"/>
                    <a:chOff x="4406" y="3487"/>
                    <a:chExt cx="441" cy="127"/>
                  </a:xfrm>
                </p:grpSpPr>
                <p:sp>
                  <p:nvSpPr>
                    <p:cNvPr id="82" name="Arc 211"/>
                    <p:cNvSpPr>
                      <a:spLocks/>
                    </p:cNvSpPr>
                    <p:nvPr/>
                  </p:nvSpPr>
                  <p:spPr bwMode="auto">
                    <a:xfrm>
                      <a:off x="4406" y="3487"/>
                      <a:ext cx="221" cy="127"/>
                    </a:xfrm>
                    <a:custGeom>
                      <a:avLst/>
                      <a:gdLst>
                        <a:gd name="G0" fmla="+- 106 0 0"/>
                        <a:gd name="G1" fmla="+- 0 0 0"/>
                        <a:gd name="G2" fmla="+- 21600 0 0"/>
                        <a:gd name="T0" fmla="*/ 21706 w 21706"/>
                        <a:gd name="T1" fmla="*/ 0 h 21600"/>
                        <a:gd name="T2" fmla="*/ 0 w 21706"/>
                        <a:gd name="T3" fmla="*/ 21600 h 21600"/>
                        <a:gd name="T4" fmla="*/ 106 w 21706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6" h="21600" fill="none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</a:path>
                        <a:path w="21706" h="21600" stroke="0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  <a:lnTo>
                            <a:pt x="106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83" name="Arc 212"/>
                    <p:cNvSpPr>
                      <a:spLocks/>
                    </p:cNvSpPr>
                    <p:nvPr/>
                  </p:nvSpPr>
                  <p:spPr bwMode="auto">
                    <a:xfrm>
                      <a:off x="4627" y="3487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4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79" name="Group 213"/>
                  <p:cNvGrpSpPr>
                    <a:grpSpLocks/>
                  </p:cNvGrpSpPr>
                  <p:nvPr/>
                </p:nvGrpSpPr>
                <p:grpSpPr bwMode="auto">
                  <a:xfrm>
                    <a:off x="4830" y="3487"/>
                    <a:ext cx="441" cy="127"/>
                    <a:chOff x="4830" y="3487"/>
                    <a:chExt cx="441" cy="127"/>
                  </a:xfrm>
                </p:grpSpPr>
                <p:sp>
                  <p:nvSpPr>
                    <p:cNvPr id="80" name="Arc 214"/>
                    <p:cNvSpPr>
                      <a:spLocks/>
                    </p:cNvSpPr>
                    <p:nvPr/>
                  </p:nvSpPr>
                  <p:spPr bwMode="auto">
                    <a:xfrm>
                      <a:off x="4830" y="3487"/>
                      <a:ext cx="221" cy="127"/>
                    </a:xfrm>
                    <a:custGeom>
                      <a:avLst/>
                      <a:gdLst>
                        <a:gd name="G0" fmla="+- 106 0 0"/>
                        <a:gd name="G1" fmla="+- 0 0 0"/>
                        <a:gd name="G2" fmla="+- 21600 0 0"/>
                        <a:gd name="T0" fmla="*/ 21706 w 21706"/>
                        <a:gd name="T1" fmla="*/ 0 h 21600"/>
                        <a:gd name="T2" fmla="*/ 0 w 21706"/>
                        <a:gd name="T3" fmla="*/ 21600 h 21600"/>
                        <a:gd name="T4" fmla="*/ 106 w 21706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706" h="21600" fill="none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</a:path>
                        <a:path w="21706" h="21600" stroke="0" extrusionOk="0">
                          <a:moveTo>
                            <a:pt x="21706" y="0"/>
                          </a:moveTo>
                          <a:cubicBezTo>
                            <a:pt x="21706" y="11929"/>
                            <a:pt x="12035" y="21600"/>
                            <a:pt x="106" y="21600"/>
                          </a:cubicBezTo>
                          <a:cubicBezTo>
                            <a:pt x="70" y="21600"/>
                            <a:pt x="35" y="21599"/>
                            <a:pt x="0" y="21599"/>
                          </a:cubicBezTo>
                          <a:lnTo>
                            <a:pt x="106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81" name="Arc 215"/>
                    <p:cNvSpPr>
                      <a:spLocks/>
                    </p:cNvSpPr>
                    <p:nvPr/>
                  </p:nvSpPr>
                  <p:spPr bwMode="auto">
                    <a:xfrm>
                      <a:off x="5051" y="3487"/>
                      <a:ext cx="220" cy="127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21494 w 21600"/>
                        <a:gd name="T1" fmla="*/ 21600 h 21600"/>
                        <a:gd name="T2" fmla="*/ 0 w 21600"/>
                        <a:gd name="T3" fmla="*/ 0 h 21600"/>
                        <a:gd name="T4" fmla="*/ 21600 w 216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494" y="21599"/>
                          </a:moveTo>
                          <a:cubicBezTo>
                            <a:pt x="9606" y="21541"/>
                            <a:pt x="0" y="11887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8CF4EA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</p:grpSp>
          </p:grpSp>
        </p:grpSp>
        <p:grpSp>
          <p:nvGrpSpPr>
            <p:cNvPr id="47" name="Group 216"/>
            <p:cNvGrpSpPr>
              <a:grpSpLocks/>
            </p:cNvGrpSpPr>
            <p:nvPr/>
          </p:nvGrpSpPr>
          <p:grpSpPr bwMode="auto">
            <a:xfrm>
              <a:off x="1215" y="1248"/>
              <a:ext cx="99" cy="268"/>
              <a:chOff x="597" y="2508"/>
              <a:chExt cx="136" cy="467"/>
            </a:xfrm>
          </p:grpSpPr>
          <p:sp>
            <p:nvSpPr>
              <p:cNvPr id="48" name="Freeform 217"/>
              <p:cNvSpPr>
                <a:spLocks/>
              </p:cNvSpPr>
              <p:nvPr/>
            </p:nvSpPr>
            <p:spPr bwMode="auto">
              <a:xfrm>
                <a:off x="597" y="2669"/>
                <a:ext cx="136" cy="306"/>
              </a:xfrm>
              <a:custGeom>
                <a:avLst/>
                <a:gdLst/>
                <a:ahLst/>
                <a:cxnLst>
                  <a:cxn ang="0">
                    <a:pos x="72" y="306"/>
                  </a:cxn>
                  <a:cxn ang="0">
                    <a:pos x="0" y="0"/>
                  </a:cxn>
                  <a:cxn ang="0">
                    <a:pos x="64" y="0"/>
                  </a:cxn>
                  <a:cxn ang="0">
                    <a:pos x="136" y="0"/>
                  </a:cxn>
                  <a:cxn ang="0">
                    <a:pos x="72" y="306"/>
                  </a:cxn>
                </a:cxnLst>
                <a:rect l="0" t="0" r="r" b="b"/>
                <a:pathLst>
                  <a:path w="136" h="306">
                    <a:moveTo>
                      <a:pt x="72" y="306"/>
                    </a:moveTo>
                    <a:lnTo>
                      <a:pt x="0" y="0"/>
                    </a:lnTo>
                    <a:lnTo>
                      <a:pt x="64" y="0"/>
                    </a:lnTo>
                    <a:lnTo>
                      <a:pt x="136" y="0"/>
                    </a:lnTo>
                    <a:lnTo>
                      <a:pt x="72" y="306"/>
                    </a:lnTo>
                    <a:close/>
                  </a:path>
                </a:pathLst>
              </a:custGeom>
              <a:solidFill>
                <a:srgbClr val="800080"/>
              </a:solidFill>
              <a:ln w="9525">
                <a:solidFill>
                  <a:srgbClr val="8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9" name="Line 218"/>
              <p:cNvSpPr>
                <a:spLocks noChangeShapeType="1"/>
              </p:cNvSpPr>
              <p:nvPr/>
            </p:nvSpPr>
            <p:spPr bwMode="auto">
              <a:xfrm flipV="1">
                <a:off x="661" y="2508"/>
                <a:ext cx="1" cy="197"/>
              </a:xfrm>
              <a:prstGeom prst="line">
                <a:avLst/>
              </a:prstGeom>
              <a:noFill/>
              <a:ln w="114300">
                <a:solidFill>
                  <a:srgbClr val="8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</p:grpSp>
      </p:grpSp>
      <p:pic>
        <p:nvPicPr>
          <p:cNvPr id="260" name="Picture 3" descr="RECIRC"/>
          <p:cNvPicPr>
            <a:picLocks noChangeAspect="1" noChangeArrowheads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77817" y="3151179"/>
            <a:ext cx="3586672" cy="229404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261" name="Rectangle 2"/>
          <p:cNvSpPr txBox="1">
            <a:spLocks noChangeArrowheads="1"/>
          </p:cNvSpPr>
          <p:nvPr/>
        </p:nvSpPr>
        <p:spPr bwMode="auto">
          <a:xfrm>
            <a:off x="5673982" y="2780928"/>
            <a:ext cx="299434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609600" indent="-609600" algn="ctr">
              <a:lnSpc>
                <a:spcPct val="80000"/>
              </a:lnSpc>
              <a:buClr>
                <a:srgbClr val="990033"/>
              </a:buClr>
              <a:buFontTx/>
              <a:buNone/>
            </a:pPr>
            <a:r>
              <a:rPr lang="fr-FR" u="none" dirty="0" smtClean="0">
                <a:solidFill>
                  <a:schemeClr val="bg2"/>
                </a:solidFill>
                <a:latin typeface="+mj-lt"/>
              </a:rPr>
              <a:t>Circuits fermés</a:t>
            </a:r>
            <a:endParaRPr lang="fr-FR" u="none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262" name="Picture 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2325" y="4219082"/>
            <a:ext cx="3727748" cy="2594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ZoneTexte 2"/>
          <p:cNvSpPr txBox="1"/>
          <p:nvPr/>
        </p:nvSpPr>
        <p:spPr>
          <a:xfrm>
            <a:off x="5297106" y="692696"/>
            <a:ext cx="3816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none" dirty="0" smtClean="0">
                <a:solidFill>
                  <a:schemeClr val="bg2"/>
                </a:solidFill>
                <a:latin typeface="+mj-lt"/>
              </a:rPr>
              <a:t>Race-</a:t>
            </a:r>
            <a:r>
              <a:rPr lang="fr-FR" u="none" dirty="0" err="1" smtClean="0">
                <a:solidFill>
                  <a:schemeClr val="bg2"/>
                </a:solidFill>
                <a:latin typeface="+mj-lt"/>
              </a:rPr>
              <a:t>ways</a:t>
            </a:r>
            <a:r>
              <a:rPr lang="fr-FR" u="none" dirty="0" smtClean="0">
                <a:solidFill>
                  <a:schemeClr val="bg2"/>
                </a:solidFill>
                <a:latin typeface="+mj-lt"/>
              </a:rPr>
              <a:t>, bassins béton</a:t>
            </a:r>
            <a:endParaRPr lang="fr-FR" u="none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261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61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9" name="Rectangle 3"/>
          <p:cNvSpPr>
            <a:spLocks noChangeArrowheads="1"/>
          </p:cNvSpPr>
          <p:nvPr/>
        </p:nvSpPr>
        <p:spPr bwMode="auto">
          <a:xfrm>
            <a:off x="2209800" y="1965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fr-FR"/>
          </a:p>
        </p:txBody>
      </p:sp>
      <p:pic>
        <p:nvPicPr>
          <p:cNvPr id="9" name="Picture 2" descr="D:\Mes images\LOGOS\logo_isara_quadri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Etangs piscicoles européens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4" descr="BassinSas0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9460" y="721078"/>
            <a:ext cx="4283300" cy="24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PondHarvest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5535" y="3360045"/>
            <a:ext cx="3547358" cy="279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8" descr="PICT1341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9460" y="3360046"/>
            <a:ext cx="4283300" cy="279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9" descr="D:\Mes documents\Mes images\Bassins et cages\Bassins Dombes\Station Cormoz (3)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5276" y="721077"/>
            <a:ext cx="3533056" cy="248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ZoneTexte 26">
            <a:hlinkClick r:id="rId8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8" name="ZoneTexte 27">
            <a:hlinkClick r:id="rId9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9" name="ZoneTexte 28">
            <a:hlinkClick r:id="rId10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0" name="ZoneTexte 29">
            <a:hlinkClick r:id="rId11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31" name="ZoneTexte 30">
            <a:hlinkClick r:id="rId12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2" name="ZoneTexte 31">
            <a:hlinkClick r:id="rId13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9" name="ZoneTexte 38">
            <a:hlinkClick r:id="rId14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40" name="ZoneTexte 39">
            <a:hlinkClick r:id="rId15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41" name="ZoneTexte 40">
            <a:hlinkClick r:id="rId16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2" name="ZoneTexte 41">
            <a:hlinkClick r:id="rId17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699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9" name="Rectangle 3"/>
          <p:cNvSpPr>
            <a:spLocks noChangeArrowheads="1"/>
          </p:cNvSpPr>
          <p:nvPr/>
        </p:nvSpPr>
        <p:spPr bwMode="auto">
          <a:xfrm>
            <a:off x="2209800" y="1965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fr-FR"/>
          </a:p>
        </p:txBody>
      </p:sp>
      <p:pic>
        <p:nvPicPr>
          <p:cNvPr id="777221" name="Picture 5" descr="Image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3438" y="3433763"/>
            <a:ext cx="4500562" cy="3379787"/>
          </a:xfrm>
          <a:prstGeom prst="rect">
            <a:avLst/>
          </a:prstGeom>
          <a:noFill/>
        </p:spPr>
      </p:pic>
      <p:pic>
        <p:nvPicPr>
          <p:cNvPr id="777222" name="Picture 6" descr="Image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838" y="692696"/>
            <a:ext cx="4178242" cy="3004298"/>
          </a:xfrm>
          <a:prstGeom prst="rect">
            <a:avLst/>
          </a:prstGeom>
          <a:noFill/>
        </p:spPr>
      </p:pic>
      <p:pic>
        <p:nvPicPr>
          <p:cNvPr id="9" name="Picture 2" descr="D:\Mes images\LOGOS\logo_isara_quadri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Systèmes intégrés étang/élevage en Asie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ZoneTexte 22">
            <a:hlinkClick r:id="rId6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4" name="ZoneTexte 23">
            <a:hlinkClick r:id="rId7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5" name="ZoneTexte 24">
            <a:hlinkClick r:id="rId8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6" name="ZoneTexte 25">
            <a:hlinkClick r:id="rId9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27" name="ZoneTexte 26">
            <a:hlinkClick r:id="rId10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8" name="ZoneTexte 27">
            <a:hlinkClick r:id="rId11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9" name="ZoneTexte 28">
            <a:hlinkClick r:id="rId12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0" name="ZoneTexte 29">
            <a:hlinkClick r:id="rId13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1" name="ZoneTexte 30">
            <a:hlinkClick r:id="rId14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2" name="ZoneTexte 31">
            <a:hlinkClick r:id="rId15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903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9" name="Rectangle 3"/>
          <p:cNvSpPr>
            <a:spLocks noChangeArrowheads="1"/>
          </p:cNvSpPr>
          <p:nvPr/>
        </p:nvSpPr>
        <p:spPr bwMode="auto">
          <a:xfrm>
            <a:off x="2209800" y="1965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fr-FR"/>
          </a:p>
        </p:txBody>
      </p:sp>
      <p:pic>
        <p:nvPicPr>
          <p:cNvPr id="9" name="Picture 2" descr="D:\Mes images\LOGOS\logo_isara_quadri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Monoculture intensive de </a:t>
            </a:r>
            <a:r>
              <a:rPr lang="fr-FR" u="none" dirty="0" err="1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catfish</a:t>
            </a:r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 étang/bassin aux USA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56843" y="1013169"/>
            <a:ext cx="7910433" cy="465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39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17">
            <a:hlinkClick r:id="rId5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4" name="ZoneTexte 23">
            <a:hlinkClick r:id="rId6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5" name="ZoneTexte 24">
            <a:hlinkClick r:id="rId7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6" name="ZoneTexte 25">
            <a:hlinkClick r:id="rId8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27" name="ZoneTexte 26">
            <a:hlinkClick r:id="rId9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8" name="ZoneTexte 27">
            <a:hlinkClick r:id="rId10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9" name="ZoneTexte 28">
            <a:hlinkClick r:id="rId11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0" name="ZoneTexte 29">
            <a:hlinkClick r:id="rId12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1" name="ZoneTexte 30">
            <a:hlinkClick r:id="rId13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2" name="ZoneTexte 31">
            <a:hlinkClick r:id="rId14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6499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9" name="Rectangle 3"/>
          <p:cNvSpPr>
            <a:spLocks noChangeArrowheads="1"/>
          </p:cNvSpPr>
          <p:nvPr/>
        </p:nvSpPr>
        <p:spPr bwMode="auto">
          <a:xfrm>
            <a:off x="2209800" y="1965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fr-FR"/>
          </a:p>
        </p:txBody>
      </p:sp>
      <p:pic>
        <p:nvPicPr>
          <p:cNvPr id="9" name="Picture 2" descr="D:\Mes images\LOGOS\logo_isara_quadri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/>
          <p:cNvSpPr txBox="1">
            <a:spLocks/>
          </p:cNvSpPr>
          <p:nvPr/>
        </p:nvSpPr>
        <p:spPr>
          <a:xfrm>
            <a:off x="1259632" y="116631"/>
            <a:ext cx="7704856" cy="504057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Etangs/bassins intensifs de crevettes en Indonésie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4" descr="tambak9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0710" y="658502"/>
            <a:ext cx="7971974" cy="6010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17">
            <a:hlinkClick r:id="rId5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4" name="ZoneTexte 23">
            <a:hlinkClick r:id="rId6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5" name="ZoneTexte 24">
            <a:hlinkClick r:id="rId7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6" name="ZoneTexte 25">
            <a:hlinkClick r:id="rId8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27" name="ZoneTexte 26">
            <a:hlinkClick r:id="rId9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8" name="ZoneTexte 27">
            <a:hlinkClick r:id="rId10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9" name="ZoneTexte 28">
            <a:hlinkClick r:id="rId11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0" name="ZoneTexte 29">
            <a:hlinkClick r:id="rId12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1" name="ZoneTexte 30">
            <a:hlinkClick r:id="rId13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2" name="ZoneTexte 31">
            <a:hlinkClick r:id="rId14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5220072" y="688920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u="none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sz="1800" u="none" dirty="0" err="1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Dipasena</a:t>
            </a:r>
            <a:r>
              <a:rPr lang="fr-FR" sz="1800" u="none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Group, 10 000 ha)</a:t>
            </a:r>
          </a:p>
          <a:p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0690818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" descr="D:\Mes images\LOGOS\logo_isara_quadri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3" name="Connecteur droit 222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necteur droit 223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Bassins béton / Race-</a:t>
            </a:r>
            <a:r>
              <a:rPr lang="fr-FR" u="none" dirty="0" err="1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ways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2" name="ZoneTexte 231">
            <a:hlinkClick r:id="rId4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33" name="ZoneTexte 232">
            <a:hlinkClick r:id="rId5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34" name="ZoneTexte 233">
            <a:hlinkClick r:id="rId6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35" name="ZoneTexte 234">
            <a:hlinkClick r:id="rId7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236" name="ZoneTexte 235">
            <a:hlinkClick r:id="rId8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37" name="ZoneTexte 236">
            <a:hlinkClick r:id="rId9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38" name="ZoneTexte 237">
            <a:hlinkClick r:id="rId10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39" name="ZoneTexte 238">
            <a:hlinkClick r:id="rId11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40" name="ZoneTexte 239">
            <a:hlinkClick r:id="rId12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41" name="ZoneTexte 240">
            <a:hlinkClick r:id="rId13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  <p:pic>
        <p:nvPicPr>
          <p:cNvPr id="243" name="Picture 10" descr="Copie de cd1 084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73673" y="791842"/>
            <a:ext cx="3505200" cy="324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4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791842"/>
            <a:ext cx="4131808" cy="2637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Picture 1030" descr="PIC00004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3599242"/>
            <a:ext cx="4131808" cy="309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460" name="Picture 4" descr="hottopic_7"/>
          <p:cNvPicPr>
            <a:picLocks noGrp="1" noChangeAspect="1" noChangeArrowheads="1"/>
          </p:cNvPicPr>
          <p:nvPr>
            <p:ph sz="quarter" idx="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2080" y="1700808"/>
            <a:ext cx="3851920" cy="4017839"/>
          </a:xfrm>
          <a:noFill/>
          <a:ln/>
        </p:spPr>
      </p:pic>
      <p:pic>
        <p:nvPicPr>
          <p:cNvPr id="915462" name="Picture 6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0710" y="638104"/>
            <a:ext cx="4171944" cy="3455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15464" name="Picture 8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05111" y="4149080"/>
            <a:ext cx="4171943" cy="2608763"/>
          </a:xfrm>
          <a:noFill/>
          <a:ln/>
        </p:spPr>
      </p:pic>
      <p:pic>
        <p:nvPicPr>
          <p:cNvPr id="11" name="Picture 2" descr="D:\Mes images\LOGOS\logo_isara_quadri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Cages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ZoneTexte 18">
            <a:hlinkClick r:id="rId7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hlinkClick r:id="rId8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1" name="ZoneTexte 20">
            <a:hlinkClick r:id="rId9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2" name="ZoneTexte 21">
            <a:hlinkClick r:id="rId10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23" name="ZoneTexte 22">
            <a:hlinkClick r:id="rId11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4" name="ZoneTexte 23">
            <a:hlinkClick r:id="rId12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5" name="ZoneTexte 24">
            <a:hlinkClick r:id="rId13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6" name="ZoneTexte 25">
            <a:hlinkClick r:id="rId14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7" name="ZoneTexte 26">
            <a:hlinkClick r:id="rId15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8" name="ZoneTexte 27">
            <a:hlinkClick r:id="rId16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8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Mes images\LOGOS\logo_isara_quadri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Cages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" name="Picture 3" descr="grossissement - cage en grill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7408" y="765175"/>
            <a:ext cx="6477000" cy="1785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grossissement - cages indonésiennes en filet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0710" y="2597651"/>
            <a:ext cx="3600971" cy="23218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6551612" y="3291338"/>
            <a:ext cx="25923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39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CC00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CC00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CC00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CC00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fr-FR" sz="1200" b="0" i="1" dirty="0">
                <a:solidFill>
                  <a:schemeClr val="bg2"/>
                </a:solidFill>
              </a:rPr>
              <a:t>Photos : J. Lazard, CIRAD</a:t>
            </a:r>
          </a:p>
        </p:txBody>
      </p:sp>
      <p:pic>
        <p:nvPicPr>
          <p:cNvPr id="32" name="Picture 3" descr="grossissement - enclos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57" y="3860051"/>
            <a:ext cx="4433231" cy="29979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hlinkClick r:id="rId7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1" name="ZoneTexte 20">
            <a:hlinkClick r:id="rId8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2" name="ZoneTexte 21">
            <a:hlinkClick r:id="rId9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3" name="ZoneTexte 22">
            <a:hlinkClick r:id="rId10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24" name="ZoneTexte 23">
            <a:hlinkClick r:id="rId11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7" name="ZoneTexte 26">
            <a:hlinkClick r:id="rId12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8" name="ZoneTexte 27">
            <a:hlinkClick r:id="rId13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9" name="ZoneTexte 28">
            <a:hlinkClick r:id="rId14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0" name="ZoneTexte 29">
            <a:hlinkClick r:id="rId15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3" name="ZoneTexte 32">
            <a:hlinkClick r:id="rId16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4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412" name="Picture 4" descr="DSC0000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45706" y="3876241"/>
            <a:ext cx="3326285" cy="2801985"/>
          </a:xfrm>
          <a:prstGeom prst="rect">
            <a:avLst/>
          </a:prstGeom>
          <a:noFill/>
        </p:spPr>
      </p:pic>
      <p:pic>
        <p:nvPicPr>
          <p:cNvPr id="8" name="Picture 2" descr="D:\Mes images\LOGOS\logo_isara_quadri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Circuits fermés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ZoneTexte 18">
            <a:hlinkClick r:id="rId5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hlinkClick r:id="rId6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1" name="ZoneTexte 20">
            <a:hlinkClick r:id="rId7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2" name="ZoneTexte 21">
            <a:hlinkClick r:id="rId8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23" name="ZoneTexte 22">
            <a:hlinkClick r:id="rId9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4" name="ZoneTexte 23">
            <a:hlinkClick r:id="rId10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5" name="ZoneTexte 24">
            <a:hlinkClick r:id="rId11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6" name="ZoneTexte 25">
            <a:hlinkClick r:id="rId12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7" name="ZoneTexte 26">
            <a:hlinkClick r:id="rId13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8" name="ZoneTexte 27">
            <a:hlinkClick r:id="rId14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  <p:pic>
        <p:nvPicPr>
          <p:cNvPr id="1004546" name="Picture 2" descr="Afficher l'image d'origine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0098" y="868607"/>
            <a:ext cx="6156176" cy="282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840098" y="3394250"/>
            <a:ext cx="22493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39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fr-FR"/>
            </a:defPPr>
            <a:lvl1pPr algn="r" eaLnBrk="1" hangingPunct="1">
              <a:spcBef>
                <a:spcPct val="50000"/>
              </a:spcBef>
              <a:defRPr sz="1200" b="0" i="1">
                <a:solidFill>
                  <a:schemeClr val="bg2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latin typeface="Arial" pitchFamily="34" charset="0"/>
              </a:defRPr>
            </a:lvl2pPr>
            <a:lvl3pPr marL="1143000" indent="-228600" eaLnBrk="0" hangingPunct="0">
              <a:defRPr sz="2800" b="1">
                <a:latin typeface="Arial" pitchFamily="34" charset="0"/>
              </a:defRPr>
            </a:lvl3pPr>
            <a:lvl4pPr marL="1600200" indent="-228600" eaLnBrk="0" hangingPunct="0">
              <a:defRPr sz="2800" b="1">
                <a:latin typeface="Arial" pitchFamily="34" charset="0"/>
              </a:defRPr>
            </a:lvl4pPr>
            <a:lvl5pPr marL="2057400" indent="-228600" eaLnBrk="0" hangingPunct="0">
              <a:defRPr sz="2800" b="1"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latin typeface="Arial" pitchFamily="34" charset="0"/>
              </a:defRPr>
            </a:lvl9pPr>
          </a:lstStyle>
          <a:p>
            <a:r>
              <a:rPr lang="fr-FR" dirty="0"/>
              <a:t>Source : </a:t>
            </a:r>
            <a:r>
              <a:rPr lang="fr-FR" dirty="0" err="1"/>
              <a:t>Wikimedia</a:t>
            </a:r>
            <a:r>
              <a:rPr lang="fr-FR" dirty="0"/>
              <a:t> Commons</a:t>
            </a:r>
          </a:p>
        </p:txBody>
      </p:sp>
      <p:pic>
        <p:nvPicPr>
          <p:cNvPr id="1004548" name="Picture 4" descr="D:\Mes images\ERA\DSC03803.JPG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9632" y="3876241"/>
            <a:ext cx="4339181" cy="280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59632" y="83435"/>
            <a:ext cx="7704856" cy="423193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006600"/>
                </a:solidFill>
              </a:rPr>
              <a:t>Plan</a:t>
            </a:r>
            <a:endParaRPr lang="fr-FR" dirty="0">
              <a:solidFill>
                <a:srgbClr val="0066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63688" y="1473751"/>
            <a:ext cx="6984776" cy="339201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solidFill>
                  <a:srgbClr val="000000"/>
                </a:solidFill>
              </a:rPr>
              <a:t>Introduction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00"/>
                </a:solidFill>
              </a:rPr>
              <a:t>1. Différents milieux d’élevage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00"/>
                </a:solidFill>
              </a:rPr>
              <a:t>2. Différents systèmes d’élevage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000000"/>
                </a:solidFill>
              </a:rPr>
              <a:t>3. Bases biologiques et techniques de l’élevage</a:t>
            </a:r>
          </a:p>
          <a:p>
            <a:pPr marL="457200" lvl="1" indent="0">
              <a:buNone/>
            </a:pPr>
            <a:r>
              <a:rPr lang="fr-FR" sz="2400" dirty="0" smtClean="0">
                <a:solidFill>
                  <a:srgbClr val="000000"/>
                </a:solidFill>
              </a:rPr>
              <a:t>     3.1. la reproduction</a:t>
            </a:r>
          </a:p>
          <a:p>
            <a:pPr marL="457200" lvl="1" indent="0">
              <a:buNone/>
            </a:pPr>
            <a:r>
              <a:rPr lang="fr-FR" sz="2400" dirty="0" smtClean="0">
                <a:solidFill>
                  <a:srgbClr val="000000"/>
                </a:solidFill>
              </a:rPr>
              <a:t>     3.2. la nutrition</a:t>
            </a:r>
          </a:p>
          <a:p>
            <a:pPr marL="457200" lvl="1" indent="0">
              <a:buNone/>
            </a:pPr>
            <a:r>
              <a:rPr lang="fr-FR" sz="2400" dirty="0" smtClean="0">
                <a:solidFill>
                  <a:srgbClr val="000000"/>
                </a:solidFill>
              </a:rPr>
              <a:t>     3.3. le sanitaire</a:t>
            </a:r>
          </a:p>
          <a:p>
            <a:pPr marL="57150" indent="0">
              <a:buNone/>
            </a:pPr>
            <a:r>
              <a:rPr lang="fr-FR" dirty="0" smtClean="0">
                <a:solidFill>
                  <a:srgbClr val="000000"/>
                </a:solidFill>
              </a:rPr>
              <a:t>4. La pisciculture en étang </a:t>
            </a:r>
          </a:p>
          <a:p>
            <a:pPr marL="57150" indent="0">
              <a:buNone/>
            </a:pPr>
            <a:r>
              <a:rPr lang="fr-FR" dirty="0" smtClean="0">
                <a:solidFill>
                  <a:srgbClr val="000000"/>
                </a:solidFill>
              </a:rPr>
              <a:t>5. La salmoniculture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4" name="ZoneTexte 13">
            <a:hlinkClick r:id="rId2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15" name="ZoneTexte 14">
            <a:hlinkClick r:id="rId3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16" name="ZoneTexte 15">
            <a:hlinkClick r:id="rId4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hlinkClick r:id="rId5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18" name="ZoneTexte 17">
            <a:hlinkClick r:id="rId6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19" name="ZoneTexte 18">
            <a:hlinkClick r:id="rId7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hlinkClick r:id="rId8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1" name="ZoneTexte 20">
            <a:hlinkClick r:id="rId9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2" name="ZoneTexte 21">
            <a:hlinkClick r:id="rId10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pic>
        <p:nvPicPr>
          <p:cNvPr id="25" name="Picture 2" descr="D:\Mes images\LOGOS\logo_isara_quadri.jp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25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hlinkClick r:id="rId12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60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Mes images\LOGOS\logo_isara_quadri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Aquaponie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ZoneTexte 18">
            <a:hlinkClick r:id="rId4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hlinkClick r:id="rId5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1" name="ZoneTexte 20">
            <a:hlinkClick r:id="rId6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2" name="ZoneTexte 21">
            <a:hlinkClick r:id="rId7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23" name="ZoneTexte 22">
            <a:hlinkClick r:id="rId8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4" name="ZoneTexte 23">
            <a:hlinkClick r:id="rId9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5" name="ZoneTexte 24">
            <a:hlinkClick r:id="rId10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6" name="ZoneTexte 25">
            <a:hlinkClick r:id="rId11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7" name="ZoneTexte 26">
            <a:hlinkClick r:id="rId12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8" name="ZoneTexte 27">
            <a:hlinkClick r:id="rId13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2746" y="1268760"/>
            <a:ext cx="333375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39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5571" name="Picture 3" descr="D:\Mes images\Aquaponie RATHO\20150128_143522.jp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9872" y="3850142"/>
            <a:ext cx="51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87624" y="980728"/>
            <a:ext cx="4504463" cy="2097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1403648" y="2943324"/>
            <a:ext cx="1200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hlinkClick r:id="rId17"/>
              </a:rPr>
              <a:t>http://www.polyway.fr/</a:t>
            </a:r>
            <a:endParaRPr lang="fr-FR" sz="800" dirty="0" smtClean="0"/>
          </a:p>
        </p:txBody>
      </p:sp>
    </p:spTree>
    <p:extLst>
      <p:ext uri="{BB962C8B-B14F-4D97-AF65-F5344CB8AC3E}">
        <p14:creationId xmlns:p14="http://schemas.microsoft.com/office/powerpoint/2010/main" val="103985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71600" y="1484784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solidFill>
                  <a:schemeClr val="bg2"/>
                </a:solidFill>
              </a:rPr>
              <a:t>3.1. La maîtrise de la reproduction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bg2"/>
                </a:solidFill>
              </a:rPr>
              <a:t>3.2. La maîtrise de la nutrition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bg2"/>
                </a:solidFill>
              </a:rPr>
              <a:t>3.3. La maîtrise des aspects sanitaires</a:t>
            </a:r>
            <a:endParaRPr lang="fr-FR" dirty="0">
              <a:solidFill>
                <a:schemeClr val="bg2"/>
              </a:solidFill>
            </a:endParaRPr>
          </a:p>
        </p:txBody>
      </p:sp>
      <p:pic>
        <p:nvPicPr>
          <p:cNvPr id="6" name="Picture 2" descr="D:\Mes images\LOGOS\logo_isara_quadri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 txBox="1">
            <a:spLocks/>
          </p:cNvSpPr>
          <p:nvPr/>
        </p:nvSpPr>
        <p:spPr>
          <a:xfrm>
            <a:off x="1100710" y="83435"/>
            <a:ext cx="8043290" cy="423193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Bases biologiques et techniques de l’élevage des poissons 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ZoneTexte 16">
            <a:hlinkClick r:id="rId3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18" name="ZoneTexte 17">
            <a:hlinkClick r:id="rId4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19" name="ZoneTexte 18">
            <a:hlinkClick r:id="rId5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hlinkClick r:id="rId6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21" name="ZoneTexte 20">
            <a:hlinkClick r:id="rId7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2" name="ZoneTexte 21">
            <a:hlinkClick r:id="rId8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3" name="ZoneTexte 22">
            <a:hlinkClick r:id="rId9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4" name="ZoneTexte 23">
            <a:hlinkClick r:id="rId10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5" name="ZoneTexte 24">
            <a:hlinkClick r:id="rId11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6" name="ZoneTexte 25">
            <a:hlinkClick r:id="rId12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5635" name="Object 3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1501014"/>
              </p:ext>
            </p:extLst>
          </p:nvPr>
        </p:nvGraphicFramePr>
        <p:xfrm>
          <a:off x="1403648" y="1484784"/>
          <a:ext cx="7484746" cy="449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26" name="Graphique" r:id="rId4" imgW="8067600" imgH="5134065" progId="MSGraph.Chart.8">
                  <p:embed followColorScheme="textAndBackground"/>
                </p:oleObj>
              </mc:Choice>
              <mc:Fallback>
                <p:oleObj name="Graphique" r:id="rId4" imgW="8067600" imgH="5134065" progId="MSGraph.Chart.8">
                  <p:embed followColorScheme="textAndBackground"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484784"/>
                        <a:ext cx="7484746" cy="449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" descr="D:\Mes images\LOGOS\logo_isara_quadri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La reproduction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ZoneTexte 16">
            <a:hlinkClick r:id="rId7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18" name="ZoneTexte 17">
            <a:hlinkClick r:id="rId8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19" name="ZoneTexte 18">
            <a:hlinkClick r:id="rId9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hlinkClick r:id="rId10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21" name="ZoneTexte 20">
            <a:hlinkClick r:id="rId11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2" name="ZoneTexte 21">
            <a:hlinkClick r:id="rId12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3" name="ZoneTexte 22">
            <a:hlinkClick r:id="rId13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4" name="ZoneTexte 23">
            <a:hlinkClick r:id="rId14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5" name="ZoneTexte 24">
            <a:hlinkClick r:id="rId15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6" name="ZoneTexte 25">
            <a:hlinkClick r:id="rId16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69888" y="1304925"/>
            <a:ext cx="7594600" cy="4248150"/>
          </a:xfrm>
          <a:ln>
            <a:noFill/>
          </a:ln>
        </p:spPr>
        <p:txBody>
          <a:bodyPr/>
          <a:lstStyle/>
          <a:p>
            <a:pPr>
              <a:buClr>
                <a:srgbClr val="CC3300"/>
              </a:buClr>
              <a:buSzPct val="80000"/>
              <a:buFont typeface="Wingdings" pitchFamily="2" charset="2"/>
              <a:buNone/>
            </a:pPr>
            <a:r>
              <a:rPr lang="fr-FR" dirty="0">
                <a:solidFill>
                  <a:schemeClr val="bg2"/>
                </a:solidFill>
              </a:rPr>
              <a:t> </a:t>
            </a:r>
          </a:p>
          <a:p>
            <a:pPr>
              <a:buClr>
                <a:schemeClr val="bg2"/>
              </a:buClr>
              <a:buSzPct val="80000"/>
              <a:buFont typeface="Arial" pitchFamily="34" charset="0"/>
              <a:buChar char="•"/>
            </a:pPr>
            <a:r>
              <a:rPr lang="fr-FR" dirty="0">
                <a:solidFill>
                  <a:schemeClr val="bg2"/>
                </a:solidFill>
              </a:rPr>
              <a:t>Maturation/ovulation</a:t>
            </a:r>
          </a:p>
          <a:p>
            <a:pPr>
              <a:buClr>
                <a:schemeClr val="bg2"/>
              </a:buClr>
              <a:buSzPct val="80000"/>
              <a:buFont typeface="Arial" pitchFamily="34" charset="0"/>
              <a:buChar char="•"/>
            </a:pPr>
            <a:r>
              <a:rPr lang="fr-FR" dirty="0">
                <a:solidFill>
                  <a:schemeClr val="bg2"/>
                </a:solidFill>
              </a:rPr>
              <a:t>Prélèvement des ovules et de la laitance sur les géniteurs matures </a:t>
            </a:r>
            <a:endParaRPr lang="fr-FR" dirty="0" smtClean="0">
              <a:solidFill>
                <a:schemeClr val="bg2"/>
              </a:solidFill>
            </a:endParaRPr>
          </a:p>
          <a:p>
            <a:pPr>
              <a:buClr>
                <a:schemeClr val="bg2"/>
              </a:buClr>
              <a:buSzPct val="80000"/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</a:rPr>
              <a:t>Mélange</a:t>
            </a:r>
            <a:endParaRPr lang="fr-FR" dirty="0">
              <a:solidFill>
                <a:schemeClr val="bg2"/>
              </a:solidFill>
            </a:endParaRPr>
          </a:p>
          <a:p>
            <a:pPr algn="just">
              <a:spcBef>
                <a:spcPct val="45000"/>
              </a:spcBef>
              <a:buClr>
                <a:schemeClr val="bg2"/>
              </a:buClr>
              <a:buSzPct val="80000"/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</a:rPr>
              <a:t>Ajout d’eau</a:t>
            </a:r>
            <a:endParaRPr lang="fr-FR" dirty="0">
              <a:solidFill>
                <a:schemeClr val="bg2"/>
              </a:solidFill>
            </a:endParaRPr>
          </a:p>
        </p:txBody>
      </p:sp>
      <p:pic>
        <p:nvPicPr>
          <p:cNvPr id="6" name="Picture 2" descr="D:\Mes images\LOGOS\logo_isara_quadri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fécondation artificielle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ZoneTexte 16">
            <a:hlinkClick r:id="rId4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18" name="ZoneTexte 17">
            <a:hlinkClick r:id="rId5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19" name="ZoneTexte 18">
            <a:hlinkClick r:id="rId6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0" name="ZoneTexte 29">
            <a:hlinkClick r:id="rId7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31" name="ZoneTexte 30">
            <a:hlinkClick r:id="rId8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2" name="ZoneTexte 31">
            <a:hlinkClick r:id="rId9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3" name="ZoneTexte 32">
            <a:hlinkClick r:id="rId10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4" name="ZoneTexte 33">
            <a:hlinkClick r:id="rId11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5" name="ZoneTexte 34">
            <a:hlinkClick r:id="rId12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hlinkClick r:id="rId13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979" name="Picture 3" descr="Prélèvement ovules 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1763" y="1524000"/>
            <a:ext cx="3170237" cy="4227513"/>
          </a:xfrm>
          <a:prstGeom prst="rect">
            <a:avLst/>
          </a:prstGeom>
          <a:noFill/>
        </p:spPr>
      </p:pic>
      <p:pic>
        <p:nvPicPr>
          <p:cNvPr id="894980" name="Picture 4" descr="Prélèvement sperme 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8113" y="1524000"/>
            <a:ext cx="3170237" cy="4227513"/>
          </a:xfrm>
          <a:prstGeom prst="rect">
            <a:avLst/>
          </a:prstGeom>
          <a:noFill/>
        </p:spPr>
      </p:pic>
      <p:sp>
        <p:nvSpPr>
          <p:cNvPr id="894981" name="Text Box 5"/>
          <p:cNvSpPr txBox="1">
            <a:spLocks noChangeArrowheads="1"/>
          </p:cNvSpPr>
          <p:nvPr/>
        </p:nvSpPr>
        <p:spPr bwMode="auto">
          <a:xfrm>
            <a:off x="1981200" y="6172200"/>
            <a:ext cx="426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800" i="1" u="none">
                <a:solidFill>
                  <a:schemeClr val="tx1"/>
                </a:solidFill>
              </a:rPr>
              <a:t>Écloserie P. DANNANCIER</a:t>
            </a:r>
            <a:r>
              <a:rPr lang="fr-FR" u="none">
                <a:solidFill>
                  <a:schemeClr val="tx1"/>
                </a:solidFill>
              </a:rPr>
              <a:t> </a:t>
            </a:r>
            <a:endParaRPr lang="fr-FR" sz="3000" u="none">
              <a:solidFill>
                <a:schemeClr val="tx1"/>
              </a:solidFill>
            </a:endParaRPr>
          </a:p>
        </p:txBody>
      </p:sp>
      <p:pic>
        <p:nvPicPr>
          <p:cNvPr id="8" name="Picture 2" descr="D:\Mes images\LOGOS\logo_isara_quadri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Récupération des gamètes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ZoneTexte 18">
            <a:hlinkClick r:id="rId6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hlinkClick r:id="rId7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1" name="ZoneTexte 20">
            <a:hlinkClick r:id="rId8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2" name="ZoneTexte 31">
            <a:hlinkClick r:id="rId9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33" name="ZoneTexte 32">
            <a:hlinkClick r:id="rId10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hlinkClick r:id="rId11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hlinkClick r:id="rId12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6" name="ZoneTexte 35">
            <a:hlinkClick r:id="rId13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7" name="ZoneTexte 36">
            <a:hlinkClick r:id="rId14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8" name="ZoneTexte 37">
            <a:hlinkClick r:id="rId15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027" name="Picture 3" descr="Fécondation 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0200" y="1828800"/>
            <a:ext cx="3170238" cy="4227513"/>
          </a:xfrm>
          <a:prstGeom prst="rect">
            <a:avLst/>
          </a:prstGeom>
          <a:noFill/>
        </p:spPr>
      </p:pic>
      <p:pic>
        <p:nvPicPr>
          <p:cNvPr id="897028" name="Picture 4" descr="Fécondation 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3170238" cy="4227513"/>
          </a:xfrm>
          <a:prstGeom prst="rect">
            <a:avLst/>
          </a:prstGeom>
          <a:noFill/>
        </p:spPr>
      </p:pic>
      <p:pic>
        <p:nvPicPr>
          <p:cNvPr id="7" name="Picture 2" descr="D:\Mes images\LOGOS\logo_isara_quadri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Fécondation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ZoneTexte 17">
            <a:hlinkClick r:id="rId6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19" name="ZoneTexte 18">
            <a:hlinkClick r:id="rId7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hlinkClick r:id="rId8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1" name="ZoneTexte 30">
            <a:hlinkClick r:id="rId9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32" name="ZoneTexte 31">
            <a:hlinkClick r:id="rId10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3" name="ZoneTexte 32">
            <a:hlinkClick r:id="rId11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hlinkClick r:id="rId12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5" name="ZoneTexte 34">
            <a:hlinkClick r:id="rId13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6" name="ZoneTexte 35">
            <a:hlinkClick r:id="rId14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hlinkClick r:id="rId15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075" name="Picture 3" descr="Mise en charge boutei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7583" y="1752600"/>
            <a:ext cx="3170238" cy="4227513"/>
          </a:xfrm>
          <a:prstGeom prst="rect">
            <a:avLst/>
          </a:prstGeom>
          <a:noFill/>
        </p:spPr>
      </p:pic>
      <p:pic>
        <p:nvPicPr>
          <p:cNvPr id="899076" name="Picture 4" descr="Bouteille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8983" y="2286000"/>
            <a:ext cx="4227513" cy="3170238"/>
          </a:xfrm>
          <a:prstGeom prst="rect">
            <a:avLst/>
          </a:prstGeom>
          <a:noFill/>
        </p:spPr>
      </p:pic>
      <p:sp>
        <p:nvSpPr>
          <p:cNvPr id="899077" name="Rectangle 5"/>
          <p:cNvSpPr>
            <a:spLocks noChangeArrowheads="1"/>
          </p:cNvSpPr>
          <p:nvPr/>
        </p:nvSpPr>
        <p:spPr bwMode="auto">
          <a:xfrm>
            <a:off x="3200400" y="6407150"/>
            <a:ext cx="297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</a:pPr>
            <a:r>
              <a:rPr lang="fr-FR" sz="1800" i="1" u="none">
                <a:solidFill>
                  <a:schemeClr val="tx1"/>
                </a:solidFill>
              </a:rPr>
              <a:t>Écloserie P. DANNANCIER</a:t>
            </a:r>
          </a:p>
        </p:txBody>
      </p:sp>
      <p:pic>
        <p:nvPicPr>
          <p:cNvPr id="8" name="Picture 2" descr="D:\Mes images\LOGOS\logo_isara_quadri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Incubation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ZoneTexte 18">
            <a:hlinkClick r:id="rId6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hlinkClick r:id="rId7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1" name="ZoneTexte 20">
            <a:hlinkClick r:id="rId8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2" name="ZoneTexte 31">
            <a:hlinkClick r:id="rId9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33" name="ZoneTexte 32">
            <a:hlinkClick r:id="rId10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hlinkClick r:id="rId11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hlinkClick r:id="rId12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6" name="ZoneTexte 35">
            <a:hlinkClick r:id="rId13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7" name="ZoneTexte 36">
            <a:hlinkClick r:id="rId14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8" name="ZoneTexte 37">
            <a:hlinkClick r:id="rId15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23" name="Picture 3" descr="Récupération VR sortie jarre 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2743200" cy="2057400"/>
          </a:xfrm>
          <a:prstGeom prst="rect">
            <a:avLst/>
          </a:prstGeom>
          <a:noFill/>
        </p:spPr>
      </p:pic>
      <p:pic>
        <p:nvPicPr>
          <p:cNvPr id="901124" name="Picture 4" descr="Mise en sacs VR 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1600200"/>
            <a:ext cx="2713038" cy="3617913"/>
          </a:xfrm>
          <a:prstGeom prst="rect">
            <a:avLst/>
          </a:prstGeom>
          <a:noFill/>
        </p:spPr>
      </p:pic>
      <p:pic>
        <p:nvPicPr>
          <p:cNvPr id="901125" name="Picture 5" descr="Mise à l'eau VR 0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800" y="4038600"/>
            <a:ext cx="3200400" cy="2400300"/>
          </a:xfrm>
          <a:prstGeom prst="rect">
            <a:avLst/>
          </a:prstGeom>
          <a:noFill/>
        </p:spPr>
      </p:pic>
      <p:pic>
        <p:nvPicPr>
          <p:cNvPr id="8" name="Picture 2" descr="D:\Mes images\LOGOS\logo_isara_quadri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Eclosion / Stades larvaires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ZoneTexte 18">
            <a:hlinkClick r:id="rId7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hlinkClick r:id="rId8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1" name="ZoneTexte 20">
            <a:hlinkClick r:id="rId9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2" name="ZoneTexte 31">
            <a:hlinkClick r:id="rId10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33" name="ZoneTexte 32">
            <a:hlinkClick r:id="rId11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hlinkClick r:id="rId12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hlinkClick r:id="rId13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6" name="ZoneTexte 35">
            <a:hlinkClick r:id="rId14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7" name="ZoneTexte 36">
            <a:hlinkClick r:id="rId15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8" name="ZoneTexte 37">
            <a:hlinkClick r:id="rId16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37598" y="1463352"/>
            <a:ext cx="4440114" cy="2881040"/>
          </a:xfrm>
          <a:ln>
            <a:noFill/>
          </a:ln>
        </p:spPr>
        <p:txBody>
          <a:bodyPr/>
          <a:lstStyle/>
          <a:p>
            <a:pPr>
              <a:buClr>
                <a:srgbClr val="990033"/>
              </a:buClr>
              <a:buFontTx/>
              <a:buNone/>
            </a:pPr>
            <a:r>
              <a:rPr lang="fr-FR" u="sng" dirty="0">
                <a:solidFill>
                  <a:schemeClr val="bg2"/>
                </a:solidFill>
              </a:rPr>
              <a:t>Photopériodique</a:t>
            </a:r>
          </a:p>
          <a:p>
            <a:pPr lvl="1">
              <a:buClr>
                <a:srgbClr val="990033"/>
              </a:buClr>
              <a:buFontTx/>
              <a:buChar char="•"/>
            </a:pPr>
            <a:r>
              <a:rPr lang="fr-FR" sz="2400" dirty="0">
                <a:solidFill>
                  <a:schemeClr val="bg2"/>
                </a:solidFill>
              </a:rPr>
              <a:t>T &lt; 14°C</a:t>
            </a:r>
          </a:p>
          <a:p>
            <a:pPr lvl="1">
              <a:buClr>
                <a:srgbClr val="990033"/>
              </a:buClr>
              <a:buFontTx/>
              <a:buChar char="•"/>
            </a:pPr>
            <a:r>
              <a:rPr lang="fr-FR" sz="2400" dirty="0">
                <a:solidFill>
                  <a:schemeClr val="bg2"/>
                </a:solidFill>
              </a:rPr>
              <a:t>2 mois à 16 h de jour</a:t>
            </a:r>
          </a:p>
          <a:p>
            <a:pPr lvl="1">
              <a:buClr>
                <a:srgbClr val="990033"/>
              </a:buClr>
              <a:buFontTx/>
              <a:buChar char="•"/>
            </a:pPr>
            <a:r>
              <a:rPr lang="fr-FR" sz="2400" dirty="0">
                <a:solidFill>
                  <a:schemeClr val="bg2"/>
                </a:solidFill>
              </a:rPr>
              <a:t>4 mois à 8 h de jour</a:t>
            </a:r>
          </a:p>
        </p:txBody>
      </p:sp>
      <p:pic>
        <p:nvPicPr>
          <p:cNvPr id="888836" name="Picture 4" descr="DSCN2901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97996" y="3843338"/>
            <a:ext cx="3238500" cy="2786062"/>
          </a:xfrm>
          <a:noFill/>
          <a:ln/>
        </p:spPr>
      </p:pic>
      <p:pic>
        <p:nvPicPr>
          <p:cNvPr id="888837" name="Picture 5" descr="DSCN29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7996" y="1463352"/>
            <a:ext cx="3200400" cy="2325688"/>
          </a:xfrm>
          <a:prstGeom prst="rect">
            <a:avLst/>
          </a:prstGeom>
          <a:noFill/>
        </p:spPr>
      </p:pic>
      <p:sp>
        <p:nvSpPr>
          <p:cNvPr id="888839" name="Text Box 7"/>
          <p:cNvSpPr txBox="1">
            <a:spLocks noChangeArrowheads="1"/>
          </p:cNvSpPr>
          <p:nvPr/>
        </p:nvSpPr>
        <p:spPr bwMode="auto">
          <a:xfrm>
            <a:off x="1187053" y="5085184"/>
            <a:ext cx="4537075" cy="1016000"/>
          </a:xfrm>
          <a:prstGeom prst="rect">
            <a:avLst/>
          </a:prstGeom>
          <a:noFill/>
          <a:ln w="9525">
            <a:solidFill>
              <a:srgbClr val="990033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fr-FR" sz="2000" u="none" dirty="0">
                <a:solidFill>
                  <a:schemeClr val="bg2"/>
                </a:solidFill>
              </a:rPr>
              <a:t>+ Conservation des gamètes par cryoconservation du sperme à -80°C (longue durée) ou à +2°C (15 jours)</a:t>
            </a:r>
            <a:endParaRPr lang="fr-FR" sz="2000" b="1" dirty="0">
              <a:solidFill>
                <a:schemeClr val="bg2"/>
              </a:solidFill>
            </a:endParaRPr>
          </a:p>
        </p:txBody>
      </p:sp>
      <p:pic>
        <p:nvPicPr>
          <p:cNvPr id="10" name="Picture 2" descr="D:\Mes images\LOGOS\logo_isara_quadri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Contrôle de la période de ponte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771800" y="649679"/>
            <a:ext cx="4841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none" dirty="0" smtClean="0">
                <a:solidFill>
                  <a:schemeClr val="bg2"/>
                </a:solidFill>
              </a:rPr>
              <a:t>exemple </a:t>
            </a:r>
            <a:r>
              <a:rPr lang="fr-FR" u="none" dirty="0">
                <a:solidFill>
                  <a:schemeClr val="bg2"/>
                </a:solidFill>
              </a:rPr>
              <a:t>de la truite arc en ciel</a:t>
            </a:r>
          </a:p>
        </p:txBody>
      </p:sp>
      <p:sp>
        <p:nvSpPr>
          <p:cNvPr id="22" name="ZoneTexte 21">
            <a:hlinkClick r:id="rId6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3" name="ZoneTexte 22">
            <a:hlinkClick r:id="rId7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hlinkClick r:id="rId8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hlinkClick r:id="rId9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36" name="ZoneTexte 35">
            <a:hlinkClick r:id="rId10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hlinkClick r:id="rId11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8" name="ZoneTexte 37">
            <a:hlinkClick r:id="rId12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9" name="ZoneTexte 38">
            <a:hlinkClick r:id="rId13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40" name="ZoneTexte 39">
            <a:hlinkClick r:id="rId14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1" name="ZoneTexte 40">
            <a:hlinkClick r:id="rId15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259632" y="1698104"/>
            <a:ext cx="7702624" cy="4395192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sym typeface="Wingdings 3"/>
              </a:rPr>
              <a:t> </a:t>
            </a:r>
            <a:r>
              <a:rPr lang="fr-FR" sz="2000" dirty="0">
                <a:solidFill>
                  <a:srgbClr val="990033"/>
                </a:solidFill>
                <a:sym typeface="Wingdings 3"/>
              </a:rPr>
              <a:t> </a:t>
            </a:r>
            <a:r>
              <a:rPr lang="fr-FR" sz="2000" dirty="0" smtClean="0">
                <a:solidFill>
                  <a:srgbClr val="990033"/>
                </a:solidFill>
              </a:rPr>
              <a:t>Régime alimentaire des poissons</a:t>
            </a:r>
          </a:p>
          <a:p>
            <a:pPr marL="457200" lvl="1" indent="0">
              <a:buNone/>
            </a:pPr>
            <a:endParaRPr lang="fr-FR" sz="2000" dirty="0" smtClean="0">
              <a:solidFill>
                <a:schemeClr val="bg2"/>
              </a:solidFill>
            </a:endParaRPr>
          </a:p>
          <a:p>
            <a:pPr marL="457200" lvl="1" indent="0">
              <a:buNone/>
            </a:pPr>
            <a:endParaRPr lang="fr-FR" sz="2000" dirty="0" smtClean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fr-FR" sz="2000" dirty="0" smtClean="0"/>
          </a:p>
          <a:p>
            <a:endParaRPr lang="fr-FR" sz="2000" dirty="0">
              <a:solidFill>
                <a:schemeClr val="bg2"/>
              </a:solidFill>
            </a:endParaRPr>
          </a:p>
        </p:txBody>
      </p:sp>
      <p:pic>
        <p:nvPicPr>
          <p:cNvPr id="12" name="Picture 2" descr="D:\Mes images\LOGOS\logo_isara_quadri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12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3.2. La nutrition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259632" y="797627"/>
            <a:ext cx="7704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none" dirty="0" smtClean="0">
                <a:solidFill>
                  <a:schemeClr val="bg2"/>
                </a:solidFill>
                <a:sym typeface="Wingdings 2"/>
              </a:rPr>
              <a:t>3.2.1.  </a:t>
            </a:r>
            <a:r>
              <a:rPr lang="fr-FR" u="none" dirty="0" smtClean="0">
                <a:solidFill>
                  <a:schemeClr val="bg2"/>
                </a:solidFill>
              </a:rPr>
              <a:t>Particularités </a:t>
            </a:r>
            <a:r>
              <a:rPr lang="fr-FR" u="none" dirty="0">
                <a:solidFill>
                  <a:schemeClr val="bg2"/>
                </a:solidFill>
              </a:rPr>
              <a:t>physiologiques et métaboliques des espèces</a:t>
            </a:r>
          </a:p>
        </p:txBody>
      </p:sp>
      <p:sp>
        <p:nvSpPr>
          <p:cNvPr id="20" name="ZoneTexte 19">
            <a:hlinkClick r:id="rId3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1" name="ZoneTexte 20">
            <a:hlinkClick r:id="rId4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2" name="ZoneTexte 21">
            <a:hlinkClick r:id="rId5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3" name="ZoneTexte 22">
            <a:hlinkClick r:id="rId6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24" name="ZoneTexte 23">
            <a:hlinkClick r:id="rId7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5" name="ZoneTexte 24">
            <a:hlinkClick r:id="rId8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hlinkClick r:id="rId9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7" name="ZoneTexte 36">
            <a:hlinkClick r:id="rId10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8" name="ZoneTexte 37">
            <a:hlinkClick r:id="rId11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9" name="ZoneTexte 38">
            <a:hlinkClick r:id="rId12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  <p:sp>
        <p:nvSpPr>
          <p:cNvPr id="26" name="Text Box 18"/>
          <p:cNvSpPr txBox="1">
            <a:spLocks noChangeArrowheads="1"/>
          </p:cNvSpPr>
          <p:nvPr/>
        </p:nvSpPr>
        <p:spPr bwMode="auto">
          <a:xfrm>
            <a:off x="7087099" y="6093296"/>
            <a:ext cx="1261884" cy="369332"/>
          </a:xfrm>
          <a:prstGeom prst="rect">
            <a:avLst/>
          </a:prstGeom>
          <a:noFill/>
          <a:ln w="9525">
            <a:solidFill>
              <a:srgbClr val="990033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fr-FR" sz="1800" b="1" u="none" dirty="0" smtClean="0">
                <a:solidFill>
                  <a:schemeClr val="bg2"/>
                </a:solidFill>
              </a:rPr>
              <a:t>Herbivore</a:t>
            </a:r>
            <a:endParaRPr lang="fr-FR" sz="1200" b="1" u="none" dirty="0">
              <a:solidFill>
                <a:schemeClr val="bg2"/>
              </a:solidFill>
            </a:endParaRPr>
          </a:p>
        </p:txBody>
      </p:sp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7087099" y="4848470"/>
            <a:ext cx="1261884" cy="369332"/>
          </a:xfrm>
          <a:prstGeom prst="rect">
            <a:avLst/>
          </a:prstGeom>
          <a:noFill/>
          <a:ln w="9525">
            <a:solidFill>
              <a:srgbClr val="990033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fr-FR" sz="1800" b="1" u="none" dirty="0" smtClean="0">
                <a:solidFill>
                  <a:schemeClr val="bg2"/>
                </a:solidFill>
              </a:rPr>
              <a:t>Omnivore</a:t>
            </a:r>
            <a:endParaRPr lang="fr-FR" sz="1200" b="1" u="none" dirty="0">
              <a:solidFill>
                <a:schemeClr val="bg2"/>
              </a:solidFill>
            </a:endParaRPr>
          </a:p>
        </p:txBody>
      </p: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7087099" y="3077976"/>
            <a:ext cx="1261884" cy="369332"/>
          </a:xfrm>
          <a:prstGeom prst="rect">
            <a:avLst/>
          </a:prstGeom>
          <a:noFill/>
          <a:ln w="9525">
            <a:solidFill>
              <a:srgbClr val="990033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fr-FR" sz="1800" b="1" u="none" dirty="0" smtClean="0">
                <a:solidFill>
                  <a:schemeClr val="bg2"/>
                </a:solidFill>
              </a:rPr>
              <a:t>Carnivore</a:t>
            </a:r>
            <a:endParaRPr lang="fr-FR" sz="1200" b="1" u="none" dirty="0">
              <a:solidFill>
                <a:schemeClr val="bg2"/>
              </a:solidFill>
            </a:endParaRPr>
          </a:p>
        </p:txBody>
      </p:sp>
      <p:pic>
        <p:nvPicPr>
          <p:cNvPr id="29" name="Image 28" descr="Image2.tif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4899"/>
          <a:stretch/>
        </p:blipFill>
        <p:spPr>
          <a:xfrm>
            <a:off x="1763688" y="2279711"/>
            <a:ext cx="4752528" cy="1999510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6300192" y="6574661"/>
            <a:ext cx="2267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u="none" dirty="0" smtClean="0">
                <a:solidFill>
                  <a:schemeClr val="bg2"/>
                </a:solidFill>
              </a:rPr>
              <a:t>Source : </a:t>
            </a:r>
            <a:r>
              <a:rPr lang="en-US" sz="1200" i="1" u="none" dirty="0" err="1" smtClean="0">
                <a:solidFill>
                  <a:schemeClr val="bg2"/>
                </a:solidFill>
              </a:rPr>
              <a:t>Guichard</a:t>
            </a:r>
            <a:r>
              <a:rPr lang="en-US" sz="1200" i="1" u="none" dirty="0" smtClean="0">
                <a:solidFill>
                  <a:schemeClr val="bg2"/>
                </a:solidFill>
              </a:rPr>
              <a:t> B., 2000</a:t>
            </a:r>
            <a:endParaRPr lang="en-US" sz="1200" i="1" u="none" dirty="0">
              <a:solidFill>
                <a:schemeClr val="bg2"/>
              </a:solidFill>
            </a:endParaRPr>
          </a:p>
        </p:txBody>
      </p:sp>
      <p:pic>
        <p:nvPicPr>
          <p:cNvPr id="31" name="Image 30" descr="Image2.tif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847"/>
          <a:stretch/>
        </p:blipFill>
        <p:spPr>
          <a:xfrm>
            <a:off x="1763688" y="2279711"/>
            <a:ext cx="4752528" cy="3553530"/>
          </a:xfrm>
          <a:prstGeom prst="rect">
            <a:avLst/>
          </a:prstGeom>
        </p:spPr>
      </p:pic>
      <p:pic>
        <p:nvPicPr>
          <p:cNvPr id="33" name="Image 32" descr="Image2.tif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3688" y="2279711"/>
            <a:ext cx="4752528" cy="44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4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D:\Mes images\LOGOS\logo_isara_quadri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eur droit 20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L’aquaculture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ZoneTexte 23">
            <a:hlinkClick r:id="rId4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5" name="ZoneTexte 24">
            <a:hlinkClick r:id="rId5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6" name="ZoneTexte 25">
            <a:hlinkClick r:id="rId6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7" name="ZoneTexte 26">
            <a:hlinkClick r:id="rId7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28" name="ZoneTexte 27">
            <a:hlinkClick r:id="rId8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9" name="ZoneTexte 28">
            <a:hlinkClick r:id="rId9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0" name="ZoneTexte 29">
            <a:hlinkClick r:id="rId10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1" name="ZoneTexte 30">
            <a:hlinkClick r:id="rId11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2" name="ZoneTexte 31">
            <a:hlinkClick r:id="rId12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3" name="ZoneTexte 32">
            <a:hlinkClick r:id="rId13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  <p:sp>
        <p:nvSpPr>
          <p:cNvPr id="37" name="Rectangle 1026"/>
          <p:cNvSpPr txBox="1">
            <a:spLocks noChangeArrowheads="1"/>
          </p:cNvSpPr>
          <p:nvPr/>
        </p:nvSpPr>
        <p:spPr>
          <a:xfrm>
            <a:off x="1907704" y="1661479"/>
            <a:ext cx="6741889" cy="1811782"/>
          </a:xfrm>
          <a:prstGeom prst="rect">
            <a:avLst/>
          </a:prstGeom>
          <a:noFill/>
          <a:ln>
            <a:solidFill>
              <a:srgbClr val="CC6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66FFCC"/>
                </a:solidFill>
              </a14:hiddenFill>
            </a:ext>
          </a:ex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90000"/>
              </a:lnSpc>
              <a:buFontTx/>
              <a:buNone/>
            </a:pPr>
            <a:r>
              <a:rPr lang="fr-FR" altLang="fr-FR" u="none" kern="0" dirty="0" smtClean="0">
                <a:solidFill>
                  <a:schemeClr val="bg2"/>
                </a:solidFill>
                <a:cs typeface="Arial" pitchFamily="34" charset="0"/>
                <a:sym typeface="Wingdings" pitchFamily="2" charset="2"/>
              </a:rPr>
              <a:t>"</a:t>
            </a:r>
            <a:r>
              <a:rPr lang="fr-FR" altLang="fr-FR" u="none" kern="0" dirty="0" smtClean="0">
                <a:solidFill>
                  <a:schemeClr val="bg2"/>
                </a:solidFill>
                <a:cs typeface="Arial" pitchFamily="34" charset="0"/>
                <a:sym typeface="Wingdings 3" pitchFamily="18" charset="2"/>
              </a:rPr>
              <a:t> c’est l’art de cultiver les eaux = mettre en œuvre des techniques culturales sur des milieux et des espèces </a:t>
            </a:r>
            <a:r>
              <a:rPr lang="fr-FR" altLang="fr-FR" u="none" kern="0" dirty="0" smtClean="0">
                <a:solidFill>
                  <a:schemeClr val="bg2"/>
                </a:solidFill>
                <a:cs typeface="Arial" pitchFamily="34" charset="0"/>
              </a:rPr>
              <a:t>aquatiques à des fins de production biologique </a:t>
            </a:r>
            <a:r>
              <a:rPr lang="fr-FR" altLang="fr-FR" u="none" kern="0" dirty="0">
                <a:solidFill>
                  <a:schemeClr val="bg2"/>
                </a:solidFill>
                <a:cs typeface="Arial" pitchFamily="34" charset="0"/>
                <a:sym typeface="Wingdings" pitchFamily="2" charset="2"/>
              </a:rPr>
              <a:t>"</a:t>
            </a:r>
            <a:r>
              <a:rPr lang="fr-FR" altLang="fr-FR" u="none" kern="0" dirty="0">
                <a:solidFill>
                  <a:schemeClr val="bg2"/>
                </a:solidFill>
                <a:cs typeface="Arial" pitchFamily="34" charset="0"/>
                <a:sym typeface="Wingdings 3" pitchFamily="18" charset="2"/>
              </a:rPr>
              <a:t> </a:t>
            </a:r>
            <a:r>
              <a:rPr lang="fr-FR" altLang="fr-FR" u="none" kern="0" dirty="0" smtClean="0">
                <a:solidFill>
                  <a:schemeClr val="bg2"/>
                </a:solidFill>
                <a:cs typeface="Arial" pitchFamily="34" charset="0"/>
              </a:rPr>
              <a:t> </a:t>
            </a:r>
            <a:br>
              <a:rPr lang="fr-FR" altLang="fr-FR" u="none" kern="0" dirty="0" smtClean="0">
                <a:solidFill>
                  <a:schemeClr val="bg2"/>
                </a:solidFill>
                <a:cs typeface="Arial" pitchFamily="34" charset="0"/>
              </a:rPr>
            </a:br>
            <a:r>
              <a:rPr lang="fr-FR" altLang="fr-FR" u="none" kern="0" dirty="0" smtClean="0">
                <a:solidFill>
                  <a:schemeClr val="bg2"/>
                </a:solidFill>
                <a:cs typeface="Arial" pitchFamily="34" charset="0"/>
              </a:rPr>
              <a:t>(</a:t>
            </a:r>
            <a:r>
              <a:rPr lang="fr-FR" altLang="fr-FR" sz="1800" i="1" u="none" kern="0" dirty="0" smtClean="0">
                <a:solidFill>
                  <a:schemeClr val="bg2"/>
                </a:solidFill>
                <a:cs typeface="Arial" pitchFamily="34" charset="0"/>
              </a:rPr>
              <a:t>Définition  de la FAO</a:t>
            </a:r>
            <a:r>
              <a:rPr lang="fr-FR" altLang="fr-FR" u="none" kern="0" dirty="0" smtClean="0">
                <a:solidFill>
                  <a:schemeClr val="bg2"/>
                </a:solidFill>
                <a:cs typeface="Arial" pitchFamily="34" charset="0"/>
              </a:rPr>
              <a:t>)</a:t>
            </a:r>
            <a:endParaRPr lang="fr-FR" altLang="fr-FR" u="none" kern="0" dirty="0">
              <a:solidFill>
                <a:schemeClr val="bg2"/>
              </a:solidFill>
              <a:cs typeface="Arial" pitchFamily="34" charset="0"/>
            </a:endParaRPr>
          </a:p>
        </p:txBody>
      </p:sp>
      <p:sp>
        <p:nvSpPr>
          <p:cNvPr id="38" name="Text Box 1027"/>
          <p:cNvSpPr txBox="1">
            <a:spLocks noChangeArrowheads="1"/>
          </p:cNvSpPr>
          <p:nvPr/>
        </p:nvSpPr>
        <p:spPr bwMode="auto">
          <a:xfrm>
            <a:off x="1907704" y="4654877"/>
            <a:ext cx="67418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FF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88938" indent="-388938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579438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rgbClr val="CC6600"/>
              </a:buClr>
              <a:buFont typeface="Wingdings" pitchFamily="2" charset="2"/>
              <a:buChar char="ð"/>
            </a:pPr>
            <a:r>
              <a:rPr lang="fr-FR" altLang="fr-FR" sz="2000" b="0" u="none" dirty="0">
                <a:solidFill>
                  <a:schemeClr val="bg2"/>
                </a:solidFill>
                <a:cs typeface="Arial" pitchFamily="34" charset="0"/>
                <a:sym typeface="Wingdings 3" pitchFamily="18" charset="2"/>
              </a:rPr>
              <a:t> </a:t>
            </a:r>
            <a:r>
              <a:rPr lang="fr-FR" altLang="fr-FR" sz="2000" dirty="0">
                <a:solidFill>
                  <a:schemeClr val="bg2"/>
                </a:solidFill>
                <a:cs typeface="Arial" pitchFamily="34" charset="0"/>
              </a:rPr>
              <a:t>intervention dans le cycle biologique</a:t>
            </a:r>
            <a:r>
              <a:rPr lang="fr-FR" altLang="fr-FR" sz="2000" b="0" u="none" dirty="0">
                <a:solidFill>
                  <a:schemeClr val="bg2"/>
                </a:solidFill>
                <a:cs typeface="Arial" pitchFamily="34" charset="0"/>
              </a:rPr>
              <a:t> destinée à accroître la </a:t>
            </a:r>
            <a:r>
              <a:rPr lang="fr-FR" altLang="fr-FR" sz="2000" b="0" u="none" dirty="0" smtClean="0">
                <a:solidFill>
                  <a:schemeClr val="bg2"/>
                </a:solidFill>
                <a:cs typeface="Arial" pitchFamily="34" charset="0"/>
              </a:rPr>
              <a:t>production</a:t>
            </a:r>
            <a:endParaRPr lang="fr-FR" altLang="fr-FR" sz="2000" b="0" u="none" dirty="0">
              <a:solidFill>
                <a:schemeClr val="bg2"/>
              </a:solidFill>
            </a:endParaRPr>
          </a:p>
        </p:txBody>
      </p:sp>
      <p:sp>
        <p:nvSpPr>
          <p:cNvPr id="39" name="Text Box 1028"/>
          <p:cNvSpPr txBox="1">
            <a:spLocks noChangeArrowheads="1"/>
          </p:cNvSpPr>
          <p:nvPr/>
        </p:nvSpPr>
        <p:spPr bwMode="auto">
          <a:xfrm>
            <a:off x="1907704" y="5439505"/>
            <a:ext cx="67418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FF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88938" indent="-388938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579438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rgbClr val="CC6600"/>
              </a:buClr>
              <a:buFont typeface="Wingdings" pitchFamily="2" charset="2"/>
              <a:buChar char="ð"/>
            </a:pPr>
            <a:r>
              <a:rPr lang="fr-FR" altLang="fr-FR" sz="2000" dirty="0">
                <a:solidFill>
                  <a:schemeClr val="bg2"/>
                </a:solidFill>
                <a:cs typeface="Arial" pitchFamily="34" charset="0"/>
                <a:sym typeface="Wingdings 3" pitchFamily="18" charset="2"/>
              </a:rPr>
              <a:t>notion</a:t>
            </a:r>
            <a:r>
              <a:rPr lang="fr-FR" altLang="fr-FR" sz="2000" dirty="0">
                <a:solidFill>
                  <a:schemeClr val="bg2"/>
                </a:solidFill>
                <a:cs typeface="Arial" pitchFamily="34" charset="0"/>
              </a:rPr>
              <a:t> de propriété</a:t>
            </a:r>
            <a:r>
              <a:rPr lang="fr-FR" altLang="fr-FR" sz="2000" b="0" u="none" dirty="0">
                <a:solidFill>
                  <a:schemeClr val="bg2"/>
                </a:solidFill>
                <a:cs typeface="Arial" pitchFamily="34" charset="0"/>
              </a:rPr>
              <a:t> personnelle ou corporative des stocks cultivés.</a:t>
            </a:r>
            <a:endParaRPr lang="fr-FR" altLang="fr-FR" sz="2000" b="0" u="non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74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187624" y="1052736"/>
            <a:ext cx="7956375" cy="5328592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>
                <a:solidFill>
                  <a:srgbClr val="990033"/>
                </a:solidFill>
                <a:sym typeface="Wingdings 3"/>
              </a:rPr>
              <a:t> des besoins protéiques élevés </a:t>
            </a:r>
            <a:r>
              <a:rPr lang="fr-FR" sz="2000" dirty="0" smtClean="0">
                <a:solidFill>
                  <a:schemeClr val="bg2"/>
                </a:solidFill>
                <a:sym typeface="Wingdings 3"/>
              </a:rPr>
              <a:t>: 30 à 55%</a:t>
            </a:r>
            <a:endParaRPr lang="fr-FR" sz="2000" dirty="0">
              <a:sym typeface="Wingdings 3"/>
            </a:endParaRPr>
          </a:p>
          <a:p>
            <a:pPr marL="0" indent="0">
              <a:buNone/>
            </a:pPr>
            <a:endParaRPr lang="fr-FR" sz="2000" dirty="0" smtClean="0">
              <a:sym typeface="Wingdings 3"/>
            </a:endParaRPr>
          </a:p>
          <a:p>
            <a:pPr marL="0" indent="0">
              <a:buNone/>
            </a:pPr>
            <a:endParaRPr lang="fr-FR" sz="2000" dirty="0">
              <a:sym typeface="Wingdings 3"/>
            </a:endParaRPr>
          </a:p>
          <a:p>
            <a:pPr marL="0" indent="0">
              <a:buNone/>
            </a:pPr>
            <a:endParaRPr lang="fr-FR" sz="2000" dirty="0" smtClean="0">
              <a:sym typeface="Wingdings 3"/>
            </a:endParaRPr>
          </a:p>
          <a:p>
            <a:pPr marL="0" indent="0">
              <a:buNone/>
            </a:pPr>
            <a:endParaRPr lang="fr-FR" sz="2000" dirty="0">
              <a:sym typeface="Wingdings 3"/>
            </a:endParaRPr>
          </a:p>
          <a:p>
            <a:pPr marL="0" indent="0">
              <a:buNone/>
            </a:pPr>
            <a:endParaRPr lang="fr-FR" sz="2000" dirty="0" smtClean="0">
              <a:sym typeface="Wingdings 3"/>
            </a:endParaRPr>
          </a:p>
          <a:p>
            <a:pPr marL="0" indent="0">
              <a:buNone/>
            </a:pPr>
            <a:endParaRPr lang="fr-FR" sz="2000" dirty="0">
              <a:sym typeface="Wingdings 3"/>
            </a:endParaRPr>
          </a:p>
          <a:p>
            <a:pPr marL="0" indent="0">
              <a:buNone/>
            </a:pPr>
            <a:endParaRPr lang="fr-FR" sz="2000" dirty="0" smtClean="0">
              <a:solidFill>
                <a:srgbClr val="990033"/>
              </a:solidFill>
              <a:sym typeface="Wingdings 3"/>
            </a:endParaRPr>
          </a:p>
          <a:p>
            <a:pPr marL="0" indent="0">
              <a:buNone/>
            </a:pPr>
            <a:endParaRPr lang="fr-FR" sz="2000" dirty="0" smtClean="0">
              <a:solidFill>
                <a:srgbClr val="990033"/>
              </a:solidFill>
              <a:sym typeface="Wingdings 3"/>
            </a:endParaRPr>
          </a:p>
          <a:p>
            <a:pPr>
              <a:buFont typeface="Wingdings 3"/>
              <a:buChar char="a"/>
            </a:pPr>
            <a:endParaRPr lang="fr-FR" sz="2000" dirty="0" smtClean="0">
              <a:solidFill>
                <a:srgbClr val="990033"/>
              </a:solidFill>
              <a:sym typeface="Wingdings 3"/>
            </a:endParaRPr>
          </a:p>
          <a:p>
            <a:pPr marL="0" indent="0">
              <a:buNone/>
            </a:pPr>
            <a:endParaRPr lang="fr-FR" sz="2000" dirty="0">
              <a:solidFill>
                <a:srgbClr val="990033"/>
              </a:solidFill>
              <a:sym typeface="Wingdings 3"/>
            </a:endParaRPr>
          </a:p>
        </p:txBody>
      </p:sp>
      <p:pic>
        <p:nvPicPr>
          <p:cNvPr id="112742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83768" y="1579399"/>
            <a:ext cx="4176464" cy="3902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021499" y="5949280"/>
            <a:ext cx="2263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u="none" dirty="0" smtClean="0">
                <a:solidFill>
                  <a:schemeClr val="bg2"/>
                </a:solidFill>
              </a:rPr>
              <a:t>F. </a:t>
            </a:r>
            <a:r>
              <a:rPr lang="fr-FR" sz="1200" i="1" u="none" dirty="0" err="1" smtClean="0">
                <a:solidFill>
                  <a:schemeClr val="bg2"/>
                </a:solidFill>
              </a:rPr>
              <a:t>Médale</a:t>
            </a:r>
            <a:r>
              <a:rPr lang="fr-FR" sz="1200" i="1" u="none" dirty="0" smtClean="0">
                <a:solidFill>
                  <a:schemeClr val="bg2"/>
                </a:solidFill>
              </a:rPr>
              <a:t>, INRA St </a:t>
            </a:r>
            <a:r>
              <a:rPr lang="fr-FR" sz="1200" i="1" u="none" dirty="0" err="1" smtClean="0">
                <a:solidFill>
                  <a:schemeClr val="bg2"/>
                </a:solidFill>
              </a:rPr>
              <a:t>Pée</a:t>
            </a:r>
            <a:endParaRPr lang="fr-FR" sz="1200" i="1" u="none" dirty="0">
              <a:solidFill>
                <a:schemeClr val="bg2"/>
              </a:solidFill>
            </a:endParaRPr>
          </a:p>
        </p:txBody>
      </p:sp>
      <p:pic>
        <p:nvPicPr>
          <p:cNvPr id="10" name="Picture 2" descr="D:\Mes images\LOGOS\logo_isara_quadri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nutrition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ZoneTexte 19">
            <a:hlinkClick r:id="rId5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1" name="ZoneTexte 20">
            <a:hlinkClick r:id="rId6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2" name="ZoneTexte 21">
            <a:hlinkClick r:id="rId7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3" name="ZoneTexte 22">
            <a:hlinkClick r:id="rId8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34" name="ZoneTexte 33">
            <a:hlinkClick r:id="rId9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hlinkClick r:id="rId10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hlinkClick r:id="rId11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7" name="ZoneTexte 36">
            <a:hlinkClick r:id="rId12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8" name="ZoneTexte 37">
            <a:hlinkClick r:id="rId13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9" name="ZoneTexte 38">
            <a:hlinkClick r:id="rId14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19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441376" y="1772816"/>
            <a:ext cx="7702624" cy="2103425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>
                <a:solidFill>
                  <a:srgbClr val="990033"/>
                </a:solidFill>
                <a:sym typeface="Wingdings 3"/>
              </a:rPr>
              <a:t></a:t>
            </a:r>
            <a:r>
              <a:rPr lang="fr-FR" sz="2000" dirty="0" smtClean="0">
                <a:solidFill>
                  <a:srgbClr val="990033"/>
                </a:solidFill>
              </a:rPr>
              <a:t>Protéines et huiles de poisson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/>
          </a:p>
          <a:p>
            <a:endParaRPr lang="fr-FR" sz="2000" dirty="0" smtClean="0"/>
          </a:p>
          <a:p>
            <a:endParaRPr lang="fr-FR" sz="2000" dirty="0">
              <a:solidFill>
                <a:schemeClr val="bg2"/>
              </a:solidFill>
            </a:endParaRPr>
          </a:p>
        </p:txBody>
      </p:sp>
      <p:pic>
        <p:nvPicPr>
          <p:cNvPr id="10" name="Picture 2" descr="D:\Mes images\LOGOS\logo_isara_quadri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nutrition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265888" y="799512"/>
            <a:ext cx="770485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none" dirty="0" smtClean="0">
                <a:solidFill>
                  <a:schemeClr val="bg2"/>
                </a:solidFill>
                <a:sym typeface="Wingdings 2"/>
              </a:rPr>
              <a:t>3.2.2. </a:t>
            </a:r>
            <a:r>
              <a:rPr lang="fr-FR" u="none" dirty="0" smtClean="0">
                <a:solidFill>
                  <a:schemeClr val="bg2"/>
                </a:solidFill>
              </a:rPr>
              <a:t>Disponibilité </a:t>
            </a:r>
            <a:r>
              <a:rPr lang="fr-FR" u="none" dirty="0">
                <a:solidFill>
                  <a:schemeClr val="bg2"/>
                </a:solidFill>
              </a:rPr>
              <a:t>des ressources alimentaires pour l’alimentation des poissons en </a:t>
            </a:r>
            <a:r>
              <a:rPr lang="fr-FR" u="none" dirty="0" smtClean="0">
                <a:solidFill>
                  <a:schemeClr val="bg2"/>
                </a:solidFill>
              </a:rPr>
              <a:t>élevage</a:t>
            </a:r>
          </a:p>
          <a:p>
            <a:endParaRPr lang="fr-FR" u="none" dirty="0" smtClean="0">
              <a:solidFill>
                <a:schemeClr val="bg2"/>
              </a:solidFill>
            </a:endParaRPr>
          </a:p>
          <a:p>
            <a:endParaRPr lang="fr-FR" u="none" dirty="0">
              <a:solidFill>
                <a:schemeClr val="bg2"/>
              </a:solidFill>
            </a:endParaRPr>
          </a:p>
          <a:p>
            <a:endParaRPr lang="fr-FR" sz="2000" u="none" dirty="0"/>
          </a:p>
        </p:txBody>
      </p:sp>
      <p:sp>
        <p:nvSpPr>
          <p:cNvPr id="20" name="ZoneTexte 19">
            <a:hlinkClick r:id="rId4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1" name="ZoneTexte 20">
            <a:hlinkClick r:id="rId5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2" name="ZoneTexte 21">
            <a:hlinkClick r:id="rId6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3" name="ZoneTexte 22">
            <a:hlinkClick r:id="rId7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36" name="ZoneTexte 35">
            <a:hlinkClick r:id="rId8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hlinkClick r:id="rId9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8" name="ZoneTexte 37">
            <a:hlinkClick r:id="rId10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9" name="ZoneTexte 38">
            <a:hlinkClick r:id="rId11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40" name="ZoneTexte 39">
            <a:hlinkClick r:id="rId12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1" name="ZoneTexte 40">
            <a:hlinkClick r:id="rId13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  <p:pic>
        <p:nvPicPr>
          <p:cNvPr id="1006594" name="Picture 2"/>
          <p:cNvPicPr>
            <a:picLocks noChangeAspect="1" noChangeArrowheads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16158" y="2204864"/>
            <a:ext cx="5271671" cy="133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716016" y="3421134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r">
              <a:defRPr sz="1200" i="1" u="none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http://www.zeevruchtengids.org/fr</a:t>
            </a:r>
          </a:p>
        </p:txBody>
      </p:sp>
      <p:pic>
        <p:nvPicPr>
          <p:cNvPr id="1006596" name="Picture 4"/>
          <p:cNvPicPr>
            <a:picLocks noChangeAspect="1" noChangeArrowheads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75791" y="4140721"/>
            <a:ext cx="3412583" cy="261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4929772" y="4362262"/>
            <a:ext cx="4214228" cy="2163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numCol="1"/>
          <a:lstStyle/>
          <a:p>
            <a:pPr lvl="1">
              <a:spcBef>
                <a:spcPct val="20000"/>
              </a:spcBef>
              <a:buClr>
                <a:schemeClr val="bg2"/>
              </a:buClr>
            </a:pPr>
            <a:r>
              <a:rPr lang="fr-FR" sz="1800" dirty="0" smtClean="0">
                <a:solidFill>
                  <a:schemeClr val="bg2"/>
                </a:solidFill>
              </a:rPr>
              <a:t>Huiles végétales </a:t>
            </a:r>
            <a:r>
              <a:rPr lang="fr-FR" sz="1800" u="none" dirty="0" smtClean="0">
                <a:solidFill>
                  <a:schemeClr val="bg2"/>
                </a:solidFill>
              </a:rPr>
              <a:t>: </a:t>
            </a:r>
          </a:p>
          <a:p>
            <a:pPr marL="742950" lvl="1" indent="-285750">
              <a:spcBef>
                <a:spcPct val="20000"/>
              </a:spcBef>
              <a:buClr>
                <a:schemeClr val="bg2"/>
              </a:buClr>
              <a:buFontTx/>
              <a:buChar char="•"/>
            </a:pPr>
            <a:r>
              <a:rPr lang="fr-FR" sz="1800" u="none" dirty="0" smtClean="0">
                <a:solidFill>
                  <a:schemeClr val="bg2"/>
                </a:solidFill>
              </a:rPr>
              <a:t>Colza</a:t>
            </a:r>
          </a:p>
          <a:p>
            <a:pPr marL="742950" lvl="1" indent="-285750">
              <a:spcBef>
                <a:spcPct val="20000"/>
              </a:spcBef>
              <a:buClr>
                <a:schemeClr val="bg2"/>
              </a:buClr>
              <a:buFontTx/>
              <a:buChar char="•"/>
            </a:pPr>
            <a:r>
              <a:rPr lang="fr-FR" sz="1800" u="none" dirty="0" smtClean="0">
                <a:solidFill>
                  <a:schemeClr val="bg2"/>
                </a:solidFill>
              </a:rPr>
              <a:t>Palme</a:t>
            </a:r>
          </a:p>
          <a:p>
            <a:pPr marL="742950" lvl="1" indent="-285750">
              <a:spcBef>
                <a:spcPct val="20000"/>
              </a:spcBef>
              <a:buClr>
                <a:schemeClr val="bg2"/>
              </a:buClr>
              <a:buFontTx/>
              <a:buChar char="•"/>
            </a:pPr>
            <a:r>
              <a:rPr lang="fr-FR" sz="1800" u="none" dirty="0" smtClean="0">
                <a:solidFill>
                  <a:schemeClr val="bg2"/>
                </a:solidFill>
              </a:rPr>
              <a:t>Lin</a:t>
            </a:r>
          </a:p>
          <a:p>
            <a:pPr marL="742950" lvl="1" indent="-285750">
              <a:spcBef>
                <a:spcPct val="20000"/>
              </a:spcBef>
              <a:buClr>
                <a:schemeClr val="bg2"/>
              </a:buClr>
              <a:buFontTx/>
              <a:buChar char="•"/>
            </a:pPr>
            <a:r>
              <a:rPr lang="fr-FR" sz="1800" u="none" dirty="0" smtClean="0">
                <a:solidFill>
                  <a:schemeClr val="bg2"/>
                </a:solidFill>
              </a:rPr>
              <a:t>Soja</a:t>
            </a:r>
          </a:p>
          <a:p>
            <a:pPr marL="742950" lvl="1" indent="-285750">
              <a:spcBef>
                <a:spcPct val="20000"/>
              </a:spcBef>
              <a:buClr>
                <a:schemeClr val="bg2"/>
              </a:buClr>
              <a:buFontTx/>
              <a:buChar char="•"/>
            </a:pPr>
            <a:r>
              <a:rPr lang="fr-FR" sz="1800" u="none" dirty="0" smtClean="0">
                <a:solidFill>
                  <a:schemeClr val="bg2"/>
                </a:solidFill>
              </a:rPr>
              <a:t>Colza/Olive</a:t>
            </a:r>
            <a:r>
              <a:rPr lang="fr-FR" sz="1800" u="none" dirty="0">
                <a:solidFill>
                  <a:schemeClr val="bg2"/>
                </a:solidFill>
              </a:rPr>
              <a:t> </a:t>
            </a:r>
            <a:r>
              <a:rPr lang="fr-FR" sz="1800" u="none" dirty="0" smtClean="0">
                <a:solidFill>
                  <a:schemeClr val="bg2"/>
                </a:solidFill>
              </a:rPr>
              <a:t>ou Colza/Palme/Lin</a:t>
            </a:r>
            <a:endParaRPr lang="fr-FR" sz="1800" u="none" dirty="0">
              <a:solidFill>
                <a:schemeClr val="bg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441376" y="3789040"/>
            <a:ext cx="3960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none" dirty="0">
                <a:solidFill>
                  <a:srgbClr val="990033"/>
                </a:solidFill>
                <a:latin typeface="+mn-lt"/>
                <a:sym typeface="Wingdings 3"/>
              </a:rPr>
              <a:t></a:t>
            </a:r>
            <a:r>
              <a:rPr lang="fr-FR" sz="2000" u="none" dirty="0">
                <a:solidFill>
                  <a:srgbClr val="990033"/>
                </a:solidFill>
                <a:latin typeface="+mn-lt"/>
              </a:rPr>
              <a:t>ingrédients alternatifs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053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30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138" name="Picture 2" descr="truite AEC nettoyée - copie"/>
          <p:cNvPicPr>
            <a:picLocks noChangeAspect="1" noChangeArrowheads="1"/>
          </p:cNvPicPr>
          <p:nvPr/>
        </p:nvPicPr>
        <p:blipFill>
          <a:blip r:embed="rId3" cstate="print">
            <a:lum brigh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7127" y="2564904"/>
            <a:ext cx="5378450" cy="2028825"/>
          </a:xfrm>
          <a:prstGeom prst="rect">
            <a:avLst/>
          </a:prstGeom>
          <a:noFill/>
        </p:spPr>
      </p:pic>
      <p:sp>
        <p:nvSpPr>
          <p:cNvPr id="987141" name="Oval 5" descr="Grands confettis"/>
          <p:cNvSpPr>
            <a:spLocks noChangeArrowheads="1"/>
          </p:cNvSpPr>
          <p:nvPr/>
        </p:nvSpPr>
        <p:spPr bwMode="auto">
          <a:xfrm>
            <a:off x="1314054" y="1111796"/>
            <a:ext cx="708976" cy="800100"/>
          </a:xfrm>
          <a:prstGeom prst="ellipse">
            <a:avLst/>
          </a:prstGeom>
          <a:pattFill prst="lgConfetti">
            <a:fgClr>
              <a:srgbClr val="CCFFCC"/>
            </a:fgClr>
            <a:bgClr>
              <a:srgbClr val="3399FF"/>
            </a:bgClr>
          </a:patt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32423" tIns="66212" rIns="132423" bIns="66212" anchor="ctr"/>
          <a:lstStyle/>
          <a:p>
            <a:pPr algn="ctr" defTabSz="1323975" eaLnBrk="0" hangingPunct="0"/>
            <a:r>
              <a:rPr lang="en-GB" sz="2000" b="1" u="none" dirty="0">
                <a:solidFill>
                  <a:srgbClr val="000066"/>
                </a:solidFill>
              </a:rPr>
              <a:t>pH</a:t>
            </a:r>
          </a:p>
        </p:txBody>
      </p:sp>
      <p:sp>
        <p:nvSpPr>
          <p:cNvPr id="987142" name="Oval 6" descr="Grands confettis"/>
          <p:cNvSpPr>
            <a:spLocks noChangeArrowheads="1"/>
          </p:cNvSpPr>
          <p:nvPr/>
        </p:nvSpPr>
        <p:spPr bwMode="auto">
          <a:xfrm>
            <a:off x="2011310" y="1111796"/>
            <a:ext cx="708976" cy="800100"/>
          </a:xfrm>
          <a:prstGeom prst="ellipse">
            <a:avLst/>
          </a:prstGeom>
          <a:pattFill prst="lgConfetti">
            <a:fgClr>
              <a:schemeClr val="accent1"/>
            </a:fgClr>
            <a:bgClr>
              <a:srgbClr val="3366FF"/>
            </a:bgClr>
          </a:patt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32423" tIns="66212" rIns="132423" bIns="66212" anchor="ctr"/>
          <a:lstStyle/>
          <a:p>
            <a:pPr algn="ctr" defTabSz="1323975" eaLnBrk="0" hangingPunct="0"/>
            <a:r>
              <a:rPr lang="en-GB" b="1" u="none" dirty="0">
                <a:solidFill>
                  <a:srgbClr val="000066"/>
                </a:solidFill>
              </a:rPr>
              <a:t>S</a:t>
            </a:r>
            <a:r>
              <a:rPr lang="fr-FR" b="1" u="none" dirty="0">
                <a:solidFill>
                  <a:srgbClr val="000066"/>
                </a:solidFill>
              </a:rPr>
              <a:t>‰</a:t>
            </a:r>
            <a:r>
              <a:rPr lang="fr-FR" dirty="0"/>
              <a:t> </a:t>
            </a:r>
            <a:endParaRPr lang="en-GB" dirty="0"/>
          </a:p>
        </p:txBody>
      </p:sp>
      <p:sp>
        <p:nvSpPr>
          <p:cNvPr id="987149" name="AutoShape 13"/>
          <p:cNvSpPr>
            <a:spLocks noChangeArrowheads="1"/>
          </p:cNvSpPr>
          <p:nvPr/>
        </p:nvSpPr>
        <p:spPr bwMode="auto">
          <a:xfrm rot="18328626">
            <a:off x="6718350" y="4234635"/>
            <a:ext cx="294279" cy="935476"/>
          </a:xfrm>
          <a:prstGeom prst="downArrow">
            <a:avLst>
              <a:gd name="adj1" fmla="val 50000"/>
              <a:gd name="adj2" fmla="val 70588"/>
            </a:avLst>
          </a:prstGeom>
          <a:solidFill>
            <a:srgbClr val="66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87151" name="Oval 15" descr="Grands confettis"/>
          <p:cNvSpPr>
            <a:spLocks noChangeArrowheads="1"/>
          </p:cNvSpPr>
          <p:nvPr/>
        </p:nvSpPr>
        <p:spPr bwMode="auto">
          <a:xfrm>
            <a:off x="3563888" y="692696"/>
            <a:ext cx="1180852" cy="1333500"/>
          </a:xfrm>
          <a:prstGeom prst="ellipse">
            <a:avLst/>
          </a:prstGeom>
          <a:pattFill prst="lgConfetti">
            <a:fgClr>
              <a:schemeClr val="accent1"/>
            </a:fgClr>
            <a:bgClr>
              <a:srgbClr val="3366FF"/>
            </a:bgClr>
          </a:patt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32423" tIns="66212" rIns="132423" bIns="66212" anchor="ctr"/>
          <a:lstStyle/>
          <a:p>
            <a:pPr algn="ctr" defTabSz="1323975" eaLnBrk="0" hangingPunct="0"/>
            <a:r>
              <a:rPr lang="en-GB" b="1" u="none">
                <a:solidFill>
                  <a:srgbClr val="000066"/>
                </a:solidFill>
              </a:rPr>
              <a:t>T°</a:t>
            </a:r>
          </a:p>
        </p:txBody>
      </p:sp>
      <p:sp>
        <p:nvSpPr>
          <p:cNvPr id="987152" name="Oval 16" descr="Grands confettis"/>
          <p:cNvSpPr>
            <a:spLocks noChangeArrowheads="1"/>
          </p:cNvSpPr>
          <p:nvPr/>
        </p:nvSpPr>
        <p:spPr bwMode="auto">
          <a:xfrm>
            <a:off x="2708566" y="972096"/>
            <a:ext cx="867043" cy="977900"/>
          </a:xfrm>
          <a:prstGeom prst="ellipse">
            <a:avLst/>
          </a:prstGeom>
          <a:pattFill prst="lgConfetti">
            <a:fgClr>
              <a:srgbClr val="CCFFCC"/>
            </a:fgClr>
            <a:bgClr>
              <a:srgbClr val="3399FF"/>
            </a:bgClr>
          </a:patt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32423" tIns="66212" rIns="132423" bIns="66212" anchor="ctr"/>
          <a:lstStyle/>
          <a:p>
            <a:pPr algn="ctr" defTabSz="1323975" eaLnBrk="0" hangingPunct="0"/>
            <a:r>
              <a:rPr lang="en-GB" b="1" u="none">
                <a:solidFill>
                  <a:srgbClr val="000066"/>
                </a:solidFill>
              </a:rPr>
              <a:t>O</a:t>
            </a:r>
            <a:r>
              <a:rPr lang="en-GB" b="1" u="none" baseline="-25000">
                <a:solidFill>
                  <a:srgbClr val="000066"/>
                </a:solidFill>
              </a:rPr>
              <a:t>2</a:t>
            </a:r>
            <a:endParaRPr lang="en-GB" b="1" u="none">
              <a:solidFill>
                <a:srgbClr val="000066"/>
              </a:solidFill>
            </a:endParaRPr>
          </a:p>
        </p:txBody>
      </p:sp>
      <p:pic>
        <p:nvPicPr>
          <p:cNvPr id="20" name="Picture 2" descr="D:\Mes images\LOGOS\logo_isara_quadri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eur droit 20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Utilisation de l’énergie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7146" name="AutoShape 10"/>
          <p:cNvSpPr>
            <a:spLocks noChangeArrowheads="1"/>
          </p:cNvSpPr>
          <p:nvPr/>
        </p:nvSpPr>
        <p:spPr bwMode="auto">
          <a:xfrm rot="2484143">
            <a:off x="4407194" y="4193633"/>
            <a:ext cx="400612" cy="914400"/>
          </a:xfrm>
          <a:prstGeom prst="downArrow">
            <a:avLst>
              <a:gd name="adj1" fmla="val 50000"/>
              <a:gd name="adj2" fmla="val 42478"/>
            </a:avLst>
          </a:prstGeom>
          <a:gradFill rotWithShape="0">
            <a:gsLst>
              <a:gs pos="0">
                <a:schemeClr val="bg1"/>
              </a:gs>
              <a:gs pos="100000">
                <a:srgbClr val="FF0000"/>
              </a:gs>
            </a:gsLst>
            <a:lin ang="189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87148" name="AutoShape 12"/>
          <p:cNvSpPr>
            <a:spLocks noChangeArrowheads="1"/>
          </p:cNvSpPr>
          <p:nvPr/>
        </p:nvSpPr>
        <p:spPr bwMode="auto">
          <a:xfrm rot="8430641">
            <a:off x="3054740" y="4290646"/>
            <a:ext cx="1241425" cy="342900"/>
          </a:xfrm>
          <a:prstGeom prst="rightArrow">
            <a:avLst>
              <a:gd name="adj1" fmla="val 50000"/>
              <a:gd name="adj2" fmla="val 90509"/>
            </a:avLst>
          </a:prstGeom>
          <a:gradFill rotWithShape="0">
            <a:gsLst>
              <a:gs pos="0">
                <a:schemeClr val="bg1"/>
              </a:gs>
              <a:gs pos="100000">
                <a:schemeClr val="accent2"/>
              </a:gs>
            </a:gsLst>
            <a:lin ang="189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87150" name="AutoShape 14"/>
          <p:cNvSpPr>
            <a:spLocks noChangeArrowheads="1"/>
          </p:cNvSpPr>
          <p:nvPr/>
        </p:nvSpPr>
        <p:spPr bwMode="auto">
          <a:xfrm rot="2472163">
            <a:off x="5615852" y="4286188"/>
            <a:ext cx="342900" cy="559324"/>
          </a:xfrm>
          <a:prstGeom prst="downArrow">
            <a:avLst>
              <a:gd name="adj1" fmla="val 50000"/>
              <a:gd name="adj2" fmla="val 57755"/>
            </a:avLst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87147" name="AutoShape 11"/>
          <p:cNvSpPr>
            <a:spLocks noChangeArrowheads="1"/>
          </p:cNvSpPr>
          <p:nvPr/>
        </p:nvSpPr>
        <p:spPr bwMode="auto">
          <a:xfrm>
            <a:off x="2547490" y="3352304"/>
            <a:ext cx="644525" cy="457200"/>
          </a:xfrm>
          <a:prstGeom prst="rightArrow">
            <a:avLst>
              <a:gd name="adj1" fmla="val 50000"/>
              <a:gd name="adj2" fmla="val 35243"/>
            </a:avLst>
          </a:prstGeom>
          <a:gradFill rotWithShape="0">
            <a:gsLst>
              <a:gs pos="0">
                <a:schemeClr val="bg1"/>
              </a:gs>
              <a:gs pos="100000">
                <a:srgbClr val="663300"/>
              </a:gs>
            </a:gsLst>
            <a:lin ang="189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fr-FR" sz="1800"/>
          </a:p>
        </p:txBody>
      </p:sp>
      <p:sp>
        <p:nvSpPr>
          <p:cNvPr id="987140" name="Text Box 4"/>
          <p:cNvSpPr txBox="1">
            <a:spLocks noChangeArrowheads="1"/>
          </p:cNvSpPr>
          <p:nvPr/>
        </p:nvSpPr>
        <p:spPr bwMode="auto">
          <a:xfrm>
            <a:off x="1350564" y="3352304"/>
            <a:ext cx="1247275" cy="4107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132423" tIns="66212" rIns="132423" bIns="66212">
            <a:spAutoFit/>
          </a:bodyPr>
          <a:lstStyle/>
          <a:p>
            <a:pPr algn="ctr" defTabSz="1323975" eaLnBrk="0" hangingPunct="0">
              <a:spcBef>
                <a:spcPct val="50000"/>
              </a:spcBef>
            </a:pPr>
            <a:r>
              <a:rPr lang="fr-FR" sz="1800" u="none" dirty="0" smtClean="0">
                <a:solidFill>
                  <a:schemeClr val="bg2"/>
                </a:solidFill>
              </a:rPr>
              <a:t>Aliment</a:t>
            </a:r>
            <a:endParaRPr lang="fr-FR" sz="1800" u="none" dirty="0">
              <a:solidFill>
                <a:schemeClr val="bg2"/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6444208" y="6590529"/>
            <a:ext cx="2699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u="none" dirty="0" smtClean="0">
                <a:solidFill>
                  <a:schemeClr val="bg2"/>
                </a:solidFill>
              </a:rPr>
              <a:t>Source : Pierre </a:t>
            </a:r>
            <a:r>
              <a:rPr lang="en-US" sz="1200" i="1" u="none" dirty="0" err="1" smtClean="0">
                <a:solidFill>
                  <a:schemeClr val="bg2"/>
                </a:solidFill>
              </a:rPr>
              <a:t>Griot</a:t>
            </a:r>
            <a:r>
              <a:rPr lang="en-US" sz="1200" i="1" u="none" dirty="0" smtClean="0">
                <a:solidFill>
                  <a:schemeClr val="bg2"/>
                </a:solidFill>
              </a:rPr>
              <a:t>, </a:t>
            </a:r>
            <a:r>
              <a:rPr lang="en-US" sz="1200" i="1" u="none" dirty="0" err="1" smtClean="0">
                <a:solidFill>
                  <a:schemeClr val="bg2"/>
                </a:solidFill>
              </a:rPr>
              <a:t>Ecole</a:t>
            </a:r>
            <a:r>
              <a:rPr lang="en-US" sz="1200" i="1" u="none" dirty="0" smtClean="0">
                <a:solidFill>
                  <a:schemeClr val="bg2"/>
                </a:solidFill>
              </a:rPr>
              <a:t> de </a:t>
            </a:r>
            <a:r>
              <a:rPr lang="en-US" sz="1200" i="1" u="none" dirty="0" err="1" smtClean="0">
                <a:solidFill>
                  <a:schemeClr val="bg2"/>
                </a:solidFill>
              </a:rPr>
              <a:t>Poisy</a:t>
            </a:r>
            <a:endParaRPr lang="en-US" sz="1200" i="1" u="none" dirty="0">
              <a:solidFill>
                <a:schemeClr val="bg2"/>
              </a:solidFill>
            </a:endParaRPr>
          </a:p>
        </p:txBody>
      </p:sp>
      <p:sp>
        <p:nvSpPr>
          <p:cNvPr id="33" name="ZoneTexte 32">
            <a:hlinkClick r:id="rId5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hlinkClick r:id="rId6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6" name="ZoneTexte 45">
            <a:hlinkClick r:id="rId7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7" name="ZoneTexte 46">
            <a:hlinkClick r:id="rId8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48" name="ZoneTexte 47">
            <a:hlinkClick r:id="rId9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9" name="ZoneTexte 48">
            <a:hlinkClick r:id="rId10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50" name="ZoneTexte 49">
            <a:hlinkClick r:id="rId11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51" name="ZoneTexte 50">
            <a:hlinkClick r:id="rId12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52" name="ZoneTexte 51">
            <a:hlinkClick r:id="rId13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53" name="ZoneTexte 52">
            <a:hlinkClick r:id="rId14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  <p:sp>
        <p:nvSpPr>
          <p:cNvPr id="987145" name="Text Box 9"/>
          <p:cNvSpPr txBox="1">
            <a:spLocks noChangeArrowheads="1"/>
          </p:cNvSpPr>
          <p:nvPr/>
        </p:nvSpPr>
        <p:spPr bwMode="auto">
          <a:xfrm>
            <a:off x="4807415" y="1706538"/>
            <a:ext cx="3148961" cy="410716"/>
          </a:xfrm>
          <a:prstGeom prst="rect">
            <a:avLst/>
          </a:prstGeom>
          <a:solidFill>
            <a:srgbClr val="CCECFF">
              <a:alpha val="50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square" lIns="132423" tIns="66212" rIns="132423" bIns="66212">
            <a:spAutoFit/>
          </a:bodyPr>
          <a:lstStyle/>
          <a:p>
            <a:pPr algn="ctr" defTabSz="1323975" eaLnBrk="0" hangingPunct="0">
              <a:spcBef>
                <a:spcPct val="50000"/>
              </a:spcBef>
            </a:pPr>
            <a:r>
              <a:rPr lang="fr-FR" sz="1800" u="none" dirty="0">
                <a:solidFill>
                  <a:schemeClr val="bg2"/>
                </a:solidFill>
              </a:rPr>
              <a:t>Energie nette </a:t>
            </a:r>
            <a:r>
              <a:rPr lang="fr-FR" sz="1800" u="none" dirty="0" smtClean="0">
                <a:solidFill>
                  <a:schemeClr val="bg2"/>
                </a:solidFill>
              </a:rPr>
              <a:t>(70 </a:t>
            </a:r>
            <a:r>
              <a:rPr lang="fr-FR" sz="1800" u="none" dirty="0">
                <a:solidFill>
                  <a:schemeClr val="bg2"/>
                </a:solidFill>
              </a:rPr>
              <a:t>à 75</a:t>
            </a:r>
            <a:r>
              <a:rPr lang="fr-FR" sz="1800" u="none" dirty="0" smtClean="0">
                <a:solidFill>
                  <a:schemeClr val="bg2"/>
                </a:solidFill>
              </a:rPr>
              <a:t>%)</a:t>
            </a:r>
            <a:endParaRPr lang="fr-FR" sz="1800" u="none" dirty="0">
              <a:solidFill>
                <a:schemeClr val="bg2"/>
              </a:solidFill>
            </a:endParaRP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1168524" y="2734118"/>
            <a:ext cx="2175890" cy="687715"/>
          </a:xfrm>
          <a:prstGeom prst="rect">
            <a:avLst/>
          </a:prstGeom>
          <a:solidFill>
            <a:srgbClr val="CCECFF"/>
          </a:solidFill>
          <a:ln w="12700">
            <a:noFill/>
            <a:miter lim="800000"/>
            <a:headEnd/>
            <a:tailEnd/>
          </a:ln>
          <a:effectLst/>
        </p:spPr>
        <p:txBody>
          <a:bodyPr wrap="square" lIns="132423" tIns="66212" rIns="132423" bIns="66212">
            <a:spAutoFit/>
          </a:bodyPr>
          <a:lstStyle/>
          <a:p>
            <a:pPr algn="ctr" defTabSz="1323975" eaLnBrk="0" hangingPunct="0">
              <a:spcBef>
                <a:spcPct val="50000"/>
              </a:spcBef>
            </a:pPr>
            <a:r>
              <a:rPr lang="fr-FR" sz="1800" u="none" dirty="0" smtClean="0">
                <a:solidFill>
                  <a:schemeClr val="bg2"/>
                </a:solidFill>
              </a:rPr>
              <a:t>Energie brute 100%</a:t>
            </a:r>
            <a:endParaRPr lang="fr-FR" sz="1800" u="none" dirty="0">
              <a:solidFill>
                <a:schemeClr val="bg2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054046" y="5452722"/>
            <a:ext cx="3443518" cy="646331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800" u="none" dirty="0" smtClean="0">
                <a:solidFill>
                  <a:schemeClr val="bg2"/>
                </a:solidFill>
              </a:rPr>
              <a:t>Pertes énergétiques</a:t>
            </a:r>
            <a:br>
              <a:rPr lang="fr-FR" sz="1800" u="none" dirty="0" smtClean="0">
                <a:solidFill>
                  <a:schemeClr val="bg2"/>
                </a:solidFill>
              </a:rPr>
            </a:br>
            <a:r>
              <a:rPr lang="fr-FR" sz="1800" u="none" dirty="0" smtClean="0">
                <a:solidFill>
                  <a:schemeClr val="bg2"/>
                </a:solidFill>
              </a:rPr>
              <a:t>15%</a:t>
            </a:r>
            <a:endParaRPr lang="fr-FR"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6276283" y="5446965"/>
            <a:ext cx="2808312" cy="646331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800" u="none" dirty="0" smtClean="0">
                <a:solidFill>
                  <a:schemeClr val="bg2"/>
                </a:solidFill>
              </a:rPr>
              <a:t>Energie </a:t>
            </a:r>
            <a:r>
              <a:rPr lang="fr-FR" sz="1800" u="none" dirty="0">
                <a:solidFill>
                  <a:schemeClr val="bg2"/>
                </a:solidFill>
              </a:rPr>
              <a:t>non </a:t>
            </a:r>
            <a:r>
              <a:rPr lang="fr-FR" sz="1800" u="none" dirty="0" smtClean="0">
                <a:solidFill>
                  <a:schemeClr val="bg2"/>
                </a:solidFill>
              </a:rPr>
              <a:t>assimilable</a:t>
            </a:r>
            <a:br>
              <a:rPr lang="fr-FR" sz="1800" u="none" dirty="0" smtClean="0">
                <a:solidFill>
                  <a:schemeClr val="bg2"/>
                </a:solidFill>
              </a:rPr>
            </a:br>
            <a:r>
              <a:rPr lang="fr-FR" sz="1800" u="none" dirty="0" smtClean="0">
                <a:solidFill>
                  <a:schemeClr val="bg2"/>
                </a:solidFill>
              </a:rPr>
              <a:t>10%</a:t>
            </a:r>
            <a:endParaRPr lang="fr-FR" sz="1800" dirty="0"/>
          </a:p>
        </p:txBody>
      </p:sp>
      <p:sp>
        <p:nvSpPr>
          <p:cNvPr id="8" name="ZoneTexte 7"/>
          <p:cNvSpPr txBox="1"/>
          <p:nvPr/>
        </p:nvSpPr>
        <p:spPr>
          <a:xfrm>
            <a:off x="6924766" y="5010115"/>
            <a:ext cx="1015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none" dirty="0" smtClean="0">
                <a:solidFill>
                  <a:schemeClr val="bg2"/>
                </a:solidFill>
              </a:rPr>
              <a:t>Fèces</a:t>
            </a:r>
            <a:endParaRPr lang="fr-FR" sz="1400" u="none" dirty="0">
              <a:solidFill>
                <a:schemeClr val="bg2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2141964" y="4700127"/>
            <a:ext cx="1133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u="none" dirty="0" smtClean="0">
                <a:solidFill>
                  <a:schemeClr val="bg2"/>
                </a:solidFill>
              </a:rPr>
              <a:t>Respiration</a:t>
            </a:r>
            <a:endParaRPr lang="fr-FR" sz="1400" u="none" baseline="-25000" dirty="0">
              <a:solidFill>
                <a:schemeClr val="bg2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966468" y="4777407"/>
            <a:ext cx="1015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u="none" dirty="0" smtClean="0">
                <a:solidFill>
                  <a:schemeClr val="bg2"/>
                </a:solidFill>
              </a:rPr>
              <a:t>Excrétion</a:t>
            </a:r>
            <a:endParaRPr lang="fr-FR" sz="1400" u="none" dirty="0">
              <a:solidFill>
                <a:schemeClr val="bg2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3753923" y="5007904"/>
            <a:ext cx="1219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u="none" dirty="0" smtClean="0">
                <a:solidFill>
                  <a:schemeClr val="bg2"/>
                </a:solidFill>
              </a:rPr>
              <a:t>Métabolisme</a:t>
            </a:r>
            <a:endParaRPr lang="fr-FR" sz="1400" u="none" baseline="-25000" dirty="0">
              <a:solidFill>
                <a:schemeClr val="bg2"/>
              </a:solidFill>
            </a:endParaRPr>
          </a:p>
        </p:txBody>
      </p:sp>
      <p:sp>
        <p:nvSpPr>
          <p:cNvPr id="44" name="Text Box 9"/>
          <p:cNvSpPr txBox="1">
            <a:spLocks noChangeArrowheads="1"/>
          </p:cNvSpPr>
          <p:nvPr/>
        </p:nvSpPr>
        <p:spPr bwMode="auto">
          <a:xfrm>
            <a:off x="5292080" y="2141211"/>
            <a:ext cx="1952183" cy="5646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132423" tIns="66212" rIns="132423" bIns="66212">
            <a:spAutoFit/>
          </a:bodyPr>
          <a:lstStyle/>
          <a:p>
            <a:pPr algn="ctr" defTabSz="1323975" eaLnBrk="0" hangingPunct="0">
              <a:spcBef>
                <a:spcPct val="50000"/>
              </a:spcBef>
            </a:pPr>
            <a:r>
              <a:rPr lang="fr-FR" sz="1400" u="none" dirty="0" smtClean="0">
                <a:solidFill>
                  <a:schemeClr val="bg2"/>
                </a:solidFill>
              </a:rPr>
              <a:t>Croissance</a:t>
            </a:r>
            <a:br>
              <a:rPr lang="fr-FR" sz="1400" u="none" dirty="0" smtClean="0">
                <a:solidFill>
                  <a:schemeClr val="bg2"/>
                </a:solidFill>
              </a:rPr>
            </a:br>
            <a:r>
              <a:rPr lang="fr-FR" sz="1400" u="none" dirty="0" smtClean="0">
                <a:solidFill>
                  <a:schemeClr val="bg2"/>
                </a:solidFill>
              </a:rPr>
              <a:t>Reproduction</a:t>
            </a:r>
            <a:endParaRPr lang="fr-FR" sz="1400" u="none" dirty="0">
              <a:solidFill>
                <a:schemeClr val="bg2"/>
              </a:solidFill>
            </a:endParaRPr>
          </a:p>
        </p:txBody>
      </p:sp>
      <p:sp>
        <p:nvSpPr>
          <p:cNvPr id="55" name="Text Box 4"/>
          <p:cNvSpPr txBox="1">
            <a:spLocks noChangeArrowheads="1"/>
          </p:cNvSpPr>
          <p:nvPr/>
        </p:nvSpPr>
        <p:spPr bwMode="auto">
          <a:xfrm>
            <a:off x="1204962" y="4149080"/>
            <a:ext cx="1247275" cy="5646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132423" tIns="66212" rIns="132423" bIns="66212">
            <a:spAutoFit/>
          </a:bodyPr>
          <a:lstStyle/>
          <a:p>
            <a:pPr algn="ctr" defTabSz="1323975" eaLnBrk="0" hangingPunct="0">
              <a:spcBef>
                <a:spcPct val="50000"/>
              </a:spcBef>
            </a:pPr>
            <a:r>
              <a:rPr lang="fr-FR" sz="1400" u="none" dirty="0" smtClean="0">
                <a:solidFill>
                  <a:schemeClr val="bg2"/>
                </a:solidFill>
              </a:rPr>
              <a:t>Aliment non consommé</a:t>
            </a:r>
            <a:endParaRPr lang="fr-FR" sz="1400" u="none" dirty="0">
              <a:solidFill>
                <a:schemeClr val="bg2"/>
              </a:solidFill>
            </a:endParaRPr>
          </a:p>
        </p:txBody>
      </p:sp>
      <p:sp>
        <p:nvSpPr>
          <p:cNvPr id="56" name="AutoShape 11"/>
          <p:cNvSpPr>
            <a:spLocks noChangeArrowheads="1"/>
          </p:cNvSpPr>
          <p:nvPr/>
        </p:nvSpPr>
        <p:spPr bwMode="auto">
          <a:xfrm rot="6369079">
            <a:off x="1578291" y="3820301"/>
            <a:ext cx="551643" cy="303536"/>
          </a:xfrm>
          <a:prstGeom prst="rightArrow">
            <a:avLst>
              <a:gd name="adj1" fmla="val 50000"/>
              <a:gd name="adj2" fmla="val 35243"/>
            </a:avLst>
          </a:prstGeom>
          <a:gradFill rotWithShape="0">
            <a:gsLst>
              <a:gs pos="0">
                <a:schemeClr val="bg1"/>
              </a:gs>
              <a:gs pos="100000">
                <a:srgbClr val="663300"/>
              </a:gs>
            </a:gsLst>
            <a:lin ang="189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fr-FR" sz="1800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auto">
          <a:xfrm rot="14284332">
            <a:off x="5143823" y="2159855"/>
            <a:ext cx="400612" cy="914400"/>
          </a:xfrm>
          <a:prstGeom prst="downArrow">
            <a:avLst>
              <a:gd name="adj1" fmla="val 50000"/>
              <a:gd name="adj2" fmla="val 42478"/>
            </a:avLst>
          </a:prstGeom>
          <a:gradFill rotWithShape="0">
            <a:gsLst>
              <a:gs pos="0">
                <a:schemeClr val="bg1"/>
              </a:gs>
              <a:gs pos="100000">
                <a:srgbClr val="FF0000"/>
              </a:gs>
            </a:gsLst>
            <a:lin ang="189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Multiplier 9"/>
          <p:cNvSpPr/>
          <p:nvPr/>
        </p:nvSpPr>
        <p:spPr bwMode="auto">
          <a:xfrm>
            <a:off x="1259632" y="4163588"/>
            <a:ext cx="1138183" cy="506778"/>
          </a:xfrm>
          <a:prstGeom prst="mathMultiply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sng" strike="noStrike" cap="none" normalizeH="0" baseline="0" smtClean="0">
              <a:ln>
                <a:noFill/>
              </a:ln>
              <a:solidFill>
                <a:srgbClr val="FFCC00"/>
              </a:solidFill>
              <a:effectLst/>
              <a:latin typeface="Arial" charset="0"/>
            </a:endParaRPr>
          </a:p>
        </p:txBody>
      </p:sp>
      <p:sp>
        <p:nvSpPr>
          <p:cNvPr id="60" name="Multiplier 59"/>
          <p:cNvSpPr/>
          <p:nvPr/>
        </p:nvSpPr>
        <p:spPr bwMode="auto">
          <a:xfrm>
            <a:off x="5678963" y="2374505"/>
            <a:ext cx="1138183" cy="380797"/>
          </a:xfrm>
          <a:prstGeom prst="mathMultiply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sng" strike="noStrike" cap="none" normalizeH="0" baseline="0" smtClean="0">
              <a:ln>
                <a:noFill/>
              </a:ln>
              <a:solidFill>
                <a:srgbClr val="FFCC00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7149" grpId="0" animBg="1"/>
      <p:bldP spid="987146" grpId="0" animBg="1"/>
      <p:bldP spid="987148" grpId="0" animBg="1"/>
      <p:bldP spid="987150" grpId="0" animBg="1"/>
      <p:bldP spid="987147" grpId="0" animBg="1"/>
      <p:bldP spid="987140" grpId="0"/>
      <p:bldP spid="987145" grpId="0" animBg="1"/>
      <p:bldP spid="25" grpId="0" animBg="1"/>
      <p:bldP spid="3" grpId="0" animBg="1"/>
      <p:bldP spid="5" grpId="0" animBg="1"/>
      <p:bldP spid="8" grpId="0"/>
      <p:bldP spid="40" grpId="0"/>
      <p:bldP spid="42" grpId="0"/>
      <p:bldP spid="43" grpId="0"/>
      <p:bldP spid="44" grpId="0"/>
      <p:bldP spid="55" grpId="0"/>
      <p:bldP spid="56" grpId="0" animBg="1"/>
      <p:bldP spid="59" grpId="0" animBg="1"/>
      <p:bldP spid="10" grpId="0" animBg="1"/>
      <p:bldP spid="6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7104" y="797096"/>
            <a:ext cx="6875703" cy="651215"/>
          </a:xfrm>
        </p:spPr>
        <p:txBody>
          <a:bodyPr/>
          <a:lstStyle/>
          <a:p>
            <a:pPr algn="ctr">
              <a:buFontTx/>
              <a:buNone/>
            </a:pPr>
            <a:r>
              <a:rPr lang="fr-FR" sz="2000" dirty="0">
                <a:solidFill>
                  <a:schemeClr val="bg2"/>
                </a:solidFill>
              </a:rPr>
              <a:t>Croissance </a:t>
            </a:r>
            <a:r>
              <a:rPr lang="fr-FR" sz="2000" dirty="0" smtClean="0">
                <a:solidFill>
                  <a:schemeClr val="bg2"/>
                </a:solidFill>
              </a:rPr>
              <a:t>continue</a:t>
            </a:r>
            <a:endParaRPr lang="fr-FR" sz="2000" dirty="0">
              <a:solidFill>
                <a:schemeClr val="bg2"/>
              </a:solidFill>
            </a:endParaRPr>
          </a:p>
        </p:txBody>
      </p:sp>
      <p:sp>
        <p:nvSpPr>
          <p:cNvPr id="980996" name="Text Box 4"/>
          <p:cNvSpPr txBox="1">
            <a:spLocks noChangeArrowheads="1"/>
          </p:cNvSpPr>
          <p:nvPr/>
        </p:nvSpPr>
        <p:spPr bwMode="auto">
          <a:xfrm>
            <a:off x="1304540" y="1571601"/>
            <a:ext cx="1444960" cy="923330"/>
          </a:xfrm>
          <a:prstGeom prst="rect">
            <a:avLst/>
          </a:prstGeom>
          <a:noFill/>
          <a:ln w="12700">
            <a:solidFill>
              <a:srgbClr val="990033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1800" u="none" dirty="0">
                <a:solidFill>
                  <a:schemeClr val="bg2"/>
                </a:solidFill>
                <a:latin typeface="+mj-lt"/>
              </a:rPr>
              <a:t>Stade </a:t>
            </a:r>
            <a:r>
              <a:rPr lang="fr-FR" sz="1800" u="none" dirty="0" smtClean="0">
                <a:solidFill>
                  <a:schemeClr val="bg2"/>
                </a:solidFill>
                <a:latin typeface="+mj-lt"/>
              </a:rPr>
              <a:t>alevin</a:t>
            </a:r>
            <a:br>
              <a:rPr lang="fr-FR" sz="1800" u="none" dirty="0" smtClean="0">
                <a:solidFill>
                  <a:schemeClr val="bg2"/>
                </a:solidFill>
                <a:latin typeface="+mj-lt"/>
              </a:rPr>
            </a:br>
            <a:r>
              <a:rPr lang="fr-FR" sz="1800" u="none" dirty="0" smtClean="0">
                <a:solidFill>
                  <a:schemeClr val="bg2"/>
                </a:solidFill>
                <a:latin typeface="+mj-lt"/>
              </a:rPr>
              <a:t>5 </a:t>
            </a:r>
            <a:r>
              <a:rPr lang="fr-FR" sz="1800" u="none" dirty="0">
                <a:solidFill>
                  <a:schemeClr val="bg2"/>
                </a:solidFill>
                <a:latin typeface="+mj-lt"/>
              </a:rPr>
              <a:t>à 10 </a:t>
            </a:r>
            <a:r>
              <a:rPr lang="fr-FR" sz="1800" u="none" dirty="0" smtClean="0">
                <a:solidFill>
                  <a:schemeClr val="bg2"/>
                </a:solidFill>
                <a:latin typeface="+mj-lt"/>
              </a:rPr>
              <a:t>g</a:t>
            </a:r>
            <a:br>
              <a:rPr lang="fr-FR" sz="1800" u="none" dirty="0" smtClean="0">
                <a:solidFill>
                  <a:schemeClr val="bg2"/>
                </a:solidFill>
                <a:latin typeface="+mj-lt"/>
              </a:rPr>
            </a:br>
            <a:r>
              <a:rPr lang="fr-FR" sz="1800" u="none" dirty="0" smtClean="0">
                <a:solidFill>
                  <a:schemeClr val="bg2"/>
                </a:solidFill>
                <a:latin typeface="+mj-lt"/>
              </a:rPr>
              <a:t>IC=0,5</a:t>
            </a:r>
            <a:endParaRPr lang="fr-FR" sz="1800" u="none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80997" name="Text Box 5"/>
          <p:cNvSpPr txBox="1">
            <a:spLocks noChangeArrowheads="1"/>
          </p:cNvSpPr>
          <p:nvPr/>
        </p:nvSpPr>
        <p:spPr bwMode="auto">
          <a:xfrm>
            <a:off x="3794606" y="1725489"/>
            <a:ext cx="1857514" cy="646331"/>
          </a:xfrm>
          <a:prstGeom prst="rect">
            <a:avLst/>
          </a:prstGeom>
          <a:noFill/>
          <a:ln w="12700">
            <a:solidFill>
              <a:srgbClr val="990033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1800" u="none" dirty="0">
                <a:solidFill>
                  <a:schemeClr val="bg2"/>
                </a:solidFill>
                <a:latin typeface="+mj-lt"/>
              </a:rPr>
              <a:t>Stade </a:t>
            </a:r>
            <a:r>
              <a:rPr lang="fr-FR" sz="1800" u="none" dirty="0" smtClean="0">
                <a:solidFill>
                  <a:schemeClr val="bg2"/>
                </a:solidFill>
                <a:latin typeface="+mj-lt"/>
              </a:rPr>
              <a:t>truitelle</a:t>
            </a:r>
            <a:br>
              <a:rPr lang="fr-FR" sz="1800" u="none" dirty="0" smtClean="0">
                <a:solidFill>
                  <a:schemeClr val="bg2"/>
                </a:solidFill>
                <a:latin typeface="+mj-lt"/>
              </a:rPr>
            </a:br>
            <a:r>
              <a:rPr lang="fr-FR" sz="1800" u="none" dirty="0" smtClean="0">
                <a:solidFill>
                  <a:schemeClr val="bg2"/>
                </a:solidFill>
                <a:latin typeface="+mj-lt"/>
              </a:rPr>
              <a:t>50 </a:t>
            </a:r>
            <a:r>
              <a:rPr lang="fr-FR" sz="1800" u="none" dirty="0">
                <a:solidFill>
                  <a:schemeClr val="bg2"/>
                </a:solidFill>
                <a:latin typeface="+mj-lt"/>
              </a:rPr>
              <a:t>g</a:t>
            </a:r>
          </a:p>
        </p:txBody>
      </p:sp>
      <p:sp>
        <p:nvSpPr>
          <p:cNvPr id="980998" name="Text Box 6"/>
          <p:cNvSpPr txBox="1">
            <a:spLocks noChangeArrowheads="1"/>
          </p:cNvSpPr>
          <p:nvPr/>
        </p:nvSpPr>
        <p:spPr bwMode="auto">
          <a:xfrm>
            <a:off x="6696124" y="1340768"/>
            <a:ext cx="2340372" cy="1338828"/>
          </a:xfrm>
          <a:prstGeom prst="rect">
            <a:avLst/>
          </a:prstGeom>
          <a:noFill/>
          <a:ln w="12700">
            <a:solidFill>
              <a:srgbClr val="990033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1450" lvl="1">
              <a:lnSpc>
                <a:spcPct val="90000"/>
              </a:lnSpc>
            </a:pPr>
            <a:r>
              <a:rPr lang="fr-FR" sz="1800" u="none" dirty="0">
                <a:solidFill>
                  <a:schemeClr val="bg2"/>
                </a:solidFill>
                <a:latin typeface="+mj-lt"/>
                <a:cs typeface="Times New Roman" pitchFamily="18" charset="0"/>
              </a:rPr>
              <a:t>Stade </a:t>
            </a:r>
            <a:r>
              <a:rPr lang="fr-FR" sz="1800" u="none" dirty="0" smtClean="0">
                <a:solidFill>
                  <a:schemeClr val="bg2"/>
                </a:solidFill>
                <a:latin typeface="+mj-lt"/>
                <a:cs typeface="Times New Roman" pitchFamily="18" charset="0"/>
              </a:rPr>
              <a:t>adulte</a:t>
            </a:r>
            <a:br>
              <a:rPr lang="fr-FR" sz="1800" u="none" dirty="0" smtClean="0">
                <a:solidFill>
                  <a:schemeClr val="bg2"/>
                </a:solidFill>
                <a:latin typeface="+mj-lt"/>
                <a:cs typeface="Times New Roman" pitchFamily="18" charset="0"/>
              </a:rPr>
            </a:br>
            <a:r>
              <a:rPr lang="fr-FR" sz="1800" u="none" dirty="0" smtClean="0">
                <a:solidFill>
                  <a:schemeClr val="bg2"/>
                </a:solidFill>
                <a:latin typeface="+mj-lt"/>
                <a:cs typeface="Times New Roman" pitchFamily="18" charset="0"/>
              </a:rPr>
              <a:t>à </a:t>
            </a:r>
            <a:r>
              <a:rPr lang="fr-FR" sz="1800" u="none" dirty="0">
                <a:solidFill>
                  <a:schemeClr val="bg2"/>
                </a:solidFill>
                <a:latin typeface="+mj-lt"/>
                <a:cs typeface="Times New Roman" pitchFamily="18" charset="0"/>
              </a:rPr>
              <a:t>partir de </a:t>
            </a:r>
            <a:r>
              <a:rPr lang="fr-FR" sz="1800" u="none" dirty="0" smtClean="0">
                <a:solidFill>
                  <a:schemeClr val="bg2"/>
                </a:solidFill>
                <a:latin typeface="+mj-lt"/>
                <a:cs typeface="Times New Roman" pitchFamily="18" charset="0"/>
              </a:rPr>
              <a:t>1000 g</a:t>
            </a:r>
            <a:br>
              <a:rPr lang="fr-FR" sz="1800" u="none" dirty="0" smtClean="0">
                <a:solidFill>
                  <a:schemeClr val="bg2"/>
                </a:solidFill>
                <a:latin typeface="+mj-lt"/>
                <a:cs typeface="Times New Roman" pitchFamily="18" charset="0"/>
              </a:rPr>
            </a:br>
            <a:r>
              <a:rPr lang="fr-FR" sz="1800" u="none" dirty="0" smtClean="0">
                <a:solidFill>
                  <a:schemeClr val="bg2"/>
                </a:solidFill>
                <a:latin typeface="+mj-lt"/>
                <a:cs typeface="Times New Roman" pitchFamily="18" charset="0"/>
              </a:rPr>
              <a:t>IC=1,3</a:t>
            </a:r>
            <a:br>
              <a:rPr lang="fr-FR" sz="1800" u="none" dirty="0" smtClean="0">
                <a:solidFill>
                  <a:schemeClr val="bg2"/>
                </a:solidFill>
                <a:latin typeface="+mj-lt"/>
                <a:cs typeface="Times New Roman" pitchFamily="18" charset="0"/>
              </a:rPr>
            </a:br>
            <a:r>
              <a:rPr lang="fr-FR" sz="1800" u="none" dirty="0" smtClean="0">
                <a:solidFill>
                  <a:schemeClr val="bg2"/>
                </a:solidFill>
                <a:latin typeface="+mj-lt"/>
                <a:cs typeface="Times New Roman" pitchFamily="18" charset="0"/>
              </a:rPr>
              <a:t>30 à 80 kg/m</a:t>
            </a:r>
            <a:r>
              <a:rPr lang="fr-FR" sz="1800" u="none" baseline="30000" dirty="0" smtClean="0">
                <a:solidFill>
                  <a:schemeClr val="bg2"/>
                </a:solidFill>
                <a:latin typeface="+mj-lt"/>
                <a:cs typeface="Times New Roman" pitchFamily="18" charset="0"/>
              </a:rPr>
              <a:t>3</a:t>
            </a:r>
            <a:endParaRPr lang="fr-FR" sz="1800" dirty="0" smtClean="0">
              <a:solidFill>
                <a:schemeClr val="bg2"/>
              </a:solidFill>
              <a:latin typeface="+mj-lt"/>
              <a:cs typeface="Times New Roman" pitchFamily="18" charset="0"/>
            </a:endParaRPr>
          </a:p>
          <a:p>
            <a:pPr marL="171450" lvl="1">
              <a:lnSpc>
                <a:spcPct val="90000"/>
              </a:lnSpc>
            </a:pPr>
            <a:r>
              <a:rPr lang="fr-FR" sz="1800" u="none" dirty="0" smtClean="0">
                <a:solidFill>
                  <a:schemeClr val="bg2"/>
                </a:solidFill>
                <a:latin typeface="+mj-lt"/>
                <a:cs typeface="Times New Roman" pitchFamily="18" charset="0"/>
              </a:rPr>
              <a:t>DO: 250 mg/h/kg</a:t>
            </a:r>
            <a:endParaRPr lang="fr-FR" sz="1800" u="none" dirty="0">
              <a:solidFill>
                <a:schemeClr val="bg2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980999" name="Picture 7" descr="alevin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457" y="2689886"/>
            <a:ext cx="1117126" cy="1729465"/>
          </a:xfrm>
          <a:prstGeom prst="rect">
            <a:avLst/>
          </a:prstGeom>
          <a:noFill/>
        </p:spPr>
      </p:pic>
      <p:pic>
        <p:nvPicPr>
          <p:cNvPr id="981000" name="Picture 8" descr="alevin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0141" y="2511160"/>
            <a:ext cx="1686444" cy="1066934"/>
          </a:xfrm>
          <a:prstGeom prst="rect">
            <a:avLst/>
          </a:prstGeom>
          <a:noFill/>
        </p:spPr>
      </p:pic>
      <p:pic>
        <p:nvPicPr>
          <p:cNvPr id="981001" name="Picture 9" descr="arc_ciel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5534" y="3072580"/>
            <a:ext cx="1901552" cy="795898"/>
          </a:xfrm>
          <a:prstGeom prst="rect">
            <a:avLst/>
          </a:prstGeom>
          <a:noFill/>
        </p:spPr>
      </p:pic>
      <p:sp>
        <p:nvSpPr>
          <p:cNvPr id="981002" name="AutoShape 10"/>
          <p:cNvSpPr>
            <a:spLocks noChangeArrowheads="1"/>
          </p:cNvSpPr>
          <p:nvPr/>
        </p:nvSpPr>
        <p:spPr bwMode="auto">
          <a:xfrm>
            <a:off x="2875734" y="1884068"/>
            <a:ext cx="792088" cy="3907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0033"/>
          </a:solidFill>
          <a:ln w="9525">
            <a:solidFill>
              <a:srgbClr val="9900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781151" y="3717032"/>
            <a:ext cx="5679281" cy="3024937"/>
            <a:chOff x="1429" y="2013"/>
            <a:chExt cx="3895" cy="2324"/>
          </a:xfrm>
        </p:grpSpPr>
        <p:pic>
          <p:nvPicPr>
            <p:cNvPr id="981005" name="Picture 13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9" y="2122"/>
              <a:ext cx="3311" cy="2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81006" name="Text Box 14"/>
            <p:cNvSpPr txBox="1">
              <a:spLocks noChangeArrowheads="1"/>
            </p:cNvSpPr>
            <p:nvPr/>
          </p:nvSpPr>
          <p:spPr bwMode="auto">
            <a:xfrm>
              <a:off x="4604" y="3929"/>
              <a:ext cx="72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fr-FR" sz="1600" u="none">
                  <a:solidFill>
                    <a:schemeClr val="bg2"/>
                  </a:solidFill>
                </a:rPr>
                <a:t>mois</a:t>
              </a:r>
            </a:p>
          </p:txBody>
        </p:sp>
        <p:sp>
          <p:nvSpPr>
            <p:cNvPr id="981007" name="Text Box 15"/>
            <p:cNvSpPr txBox="1">
              <a:spLocks noChangeArrowheads="1"/>
            </p:cNvSpPr>
            <p:nvPr/>
          </p:nvSpPr>
          <p:spPr bwMode="auto">
            <a:xfrm>
              <a:off x="1429" y="2013"/>
              <a:ext cx="63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fr-FR" sz="1400" u="none">
                  <a:solidFill>
                    <a:schemeClr val="bg2"/>
                  </a:solidFill>
                </a:rPr>
                <a:t>Poids (g) 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6110536" y="5085184"/>
            <a:ext cx="292596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0" lvl="2">
              <a:lnSpc>
                <a:spcPct val="90000"/>
              </a:lnSpc>
            </a:pPr>
            <a:r>
              <a:rPr lang="fr-FR" sz="1800" u="none" dirty="0" smtClean="0">
                <a:solidFill>
                  <a:schemeClr val="bg2"/>
                </a:solidFill>
                <a:latin typeface="+mj-lt"/>
              </a:rPr>
              <a:t>  9 à 14 mois / 250g</a:t>
            </a:r>
          </a:p>
          <a:p>
            <a:pPr marL="95250" lvl="2">
              <a:lnSpc>
                <a:spcPct val="90000"/>
              </a:lnSpc>
            </a:pPr>
            <a:r>
              <a:rPr lang="fr-FR" sz="1800" u="none" dirty="0" smtClean="0">
                <a:solidFill>
                  <a:schemeClr val="bg2"/>
                </a:solidFill>
                <a:latin typeface="+mj-lt"/>
              </a:rPr>
              <a:t>15 à 18 mois / 1 à 1,5 kg</a:t>
            </a:r>
          </a:p>
          <a:p>
            <a:pPr marL="95250" lvl="2">
              <a:lnSpc>
                <a:spcPct val="90000"/>
              </a:lnSpc>
            </a:pPr>
            <a:r>
              <a:rPr lang="fr-FR" sz="1800" u="none" dirty="0" smtClean="0">
                <a:solidFill>
                  <a:schemeClr val="bg2"/>
                </a:solidFill>
                <a:latin typeface="+mj-lt"/>
              </a:rPr>
              <a:t>24 à 28 mois / 3 kg</a:t>
            </a:r>
            <a:endParaRPr lang="fr-FR" sz="1800" u="none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9" name="Picture 2" descr="D:\Mes images\LOGOS\logo_isara_quadri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eur droit 19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Grossissement : exemple de la truite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AutoShape 10"/>
          <p:cNvSpPr>
            <a:spLocks noChangeArrowheads="1"/>
          </p:cNvSpPr>
          <p:nvPr/>
        </p:nvSpPr>
        <p:spPr bwMode="auto">
          <a:xfrm>
            <a:off x="5777804" y="1884068"/>
            <a:ext cx="792088" cy="3907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0033"/>
          </a:solidFill>
          <a:ln w="9525">
            <a:solidFill>
              <a:srgbClr val="9900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30" name="ZoneTexte 29">
            <a:hlinkClick r:id="rId8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1" name="ZoneTexte 30">
            <a:hlinkClick r:id="rId9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2" name="ZoneTexte 31">
            <a:hlinkClick r:id="rId10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4" name="ZoneTexte 43">
            <a:hlinkClick r:id="rId11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45" name="ZoneTexte 44">
            <a:hlinkClick r:id="rId12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6" name="ZoneTexte 45">
            <a:hlinkClick r:id="rId13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7" name="ZoneTexte 46">
            <a:hlinkClick r:id="rId14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48" name="ZoneTexte 47">
            <a:hlinkClick r:id="rId15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49" name="ZoneTexte 48">
            <a:hlinkClick r:id="rId16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50" name="ZoneTexte 49">
            <a:hlinkClick r:id="rId17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0996" grpId="0" animBg="1"/>
      <p:bldP spid="980997" grpId="0" animBg="1"/>
      <p:bldP spid="980998" grpId="0" animBg="1"/>
      <p:bldP spid="981002" grpId="0" animBg="1"/>
      <p:bldP spid="16" grpId="0"/>
      <p:bldP spid="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5090" name="Group 2"/>
          <p:cNvGrpSpPr>
            <a:grpSpLocks/>
          </p:cNvGrpSpPr>
          <p:nvPr/>
        </p:nvGrpSpPr>
        <p:grpSpPr bwMode="auto">
          <a:xfrm>
            <a:off x="2804864" y="980728"/>
            <a:ext cx="3429000" cy="3276600"/>
            <a:chOff x="1248" y="720"/>
            <a:chExt cx="2160" cy="2064"/>
          </a:xfrm>
        </p:grpSpPr>
        <p:sp>
          <p:nvSpPr>
            <p:cNvPr id="985091" name="Oval 3"/>
            <p:cNvSpPr>
              <a:spLocks noChangeArrowheads="1"/>
            </p:cNvSpPr>
            <p:nvPr/>
          </p:nvSpPr>
          <p:spPr bwMode="auto">
            <a:xfrm>
              <a:off x="1248" y="720"/>
              <a:ext cx="2160" cy="2064"/>
            </a:xfrm>
            <a:prstGeom prst="ellipse">
              <a:avLst/>
            </a:prstGeom>
            <a:solidFill>
              <a:srgbClr val="FFFF99"/>
            </a:solidFill>
            <a:ln w="1905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85092" name="Text Box 4"/>
            <p:cNvSpPr txBox="1">
              <a:spLocks noChangeArrowheads="1"/>
            </p:cNvSpPr>
            <p:nvPr/>
          </p:nvSpPr>
          <p:spPr bwMode="auto">
            <a:xfrm>
              <a:off x="1383" y="1248"/>
              <a:ext cx="1573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fr-FR" sz="2000" u="none">
                  <a:solidFill>
                    <a:srgbClr val="000099"/>
                  </a:solidFill>
                </a:rPr>
                <a:t>ENVIRONNEMENT</a:t>
              </a:r>
            </a:p>
          </p:txBody>
        </p:sp>
        <p:sp>
          <p:nvSpPr>
            <p:cNvPr id="985093" name="Text Box 5"/>
            <p:cNvSpPr txBox="1">
              <a:spLocks noChangeArrowheads="1"/>
            </p:cNvSpPr>
            <p:nvPr/>
          </p:nvSpPr>
          <p:spPr bwMode="auto">
            <a:xfrm>
              <a:off x="1344" y="1584"/>
              <a:ext cx="1392" cy="52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fr-FR" sz="1600" b="1" u="none">
                  <a:solidFill>
                    <a:srgbClr val="000099"/>
                  </a:solidFill>
                </a:rPr>
                <a:t>Qualité de l’eau, alimentation,</a:t>
              </a:r>
              <a:br>
                <a:rPr lang="fr-FR" sz="1600" b="1" u="none">
                  <a:solidFill>
                    <a:srgbClr val="000099"/>
                  </a:solidFill>
                </a:rPr>
              </a:br>
              <a:r>
                <a:rPr lang="fr-FR" sz="1600" b="1" u="none">
                  <a:solidFill>
                    <a:srgbClr val="000099"/>
                  </a:solidFill>
                </a:rPr>
                <a:t>manipulations, ...</a:t>
              </a:r>
            </a:p>
          </p:txBody>
        </p:sp>
      </p:grpSp>
      <p:grpSp>
        <p:nvGrpSpPr>
          <p:cNvPr id="985095" name="Group 7"/>
          <p:cNvGrpSpPr>
            <a:grpSpLocks/>
          </p:cNvGrpSpPr>
          <p:nvPr/>
        </p:nvGrpSpPr>
        <p:grpSpPr bwMode="auto">
          <a:xfrm>
            <a:off x="5319464" y="1056928"/>
            <a:ext cx="3429000" cy="3276600"/>
            <a:chOff x="2832" y="768"/>
            <a:chExt cx="2160" cy="2064"/>
          </a:xfrm>
        </p:grpSpPr>
        <p:sp>
          <p:nvSpPr>
            <p:cNvPr id="985096" name="Oval 8"/>
            <p:cNvSpPr>
              <a:spLocks noChangeArrowheads="1"/>
            </p:cNvSpPr>
            <p:nvPr/>
          </p:nvSpPr>
          <p:spPr bwMode="auto">
            <a:xfrm>
              <a:off x="2832" y="768"/>
              <a:ext cx="2160" cy="2064"/>
            </a:xfrm>
            <a:prstGeom prst="ellipse">
              <a:avLst/>
            </a:prstGeom>
            <a:solidFill>
              <a:srgbClr val="CCFFFF">
                <a:alpha val="50000"/>
              </a:srgbClr>
            </a:solidFill>
            <a:ln w="1905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85097" name="Text Box 9"/>
            <p:cNvSpPr txBox="1">
              <a:spLocks noChangeArrowheads="1"/>
            </p:cNvSpPr>
            <p:nvPr/>
          </p:nvSpPr>
          <p:spPr bwMode="auto">
            <a:xfrm>
              <a:off x="3360" y="1248"/>
              <a:ext cx="1437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fr-FR" sz="2000" u="none">
                  <a:solidFill>
                    <a:srgbClr val="000099"/>
                  </a:solidFill>
                </a:rPr>
                <a:t>POISSON</a:t>
              </a:r>
            </a:p>
          </p:txBody>
        </p:sp>
        <p:sp>
          <p:nvSpPr>
            <p:cNvPr id="985098" name="Text Box 10"/>
            <p:cNvSpPr txBox="1">
              <a:spLocks noChangeArrowheads="1"/>
            </p:cNvSpPr>
            <p:nvPr/>
          </p:nvSpPr>
          <p:spPr bwMode="auto">
            <a:xfrm>
              <a:off x="3552" y="1536"/>
              <a:ext cx="1392" cy="52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fr-FR" sz="1600" b="1" u="none">
                  <a:solidFill>
                    <a:srgbClr val="000099"/>
                  </a:solidFill>
                </a:rPr>
                <a:t>Défenses immunitaires - Stress - Blessures...</a:t>
              </a:r>
            </a:p>
          </p:txBody>
        </p:sp>
      </p:grpSp>
      <p:grpSp>
        <p:nvGrpSpPr>
          <p:cNvPr id="985099" name="Group 11"/>
          <p:cNvGrpSpPr>
            <a:grpSpLocks/>
          </p:cNvGrpSpPr>
          <p:nvPr/>
        </p:nvGrpSpPr>
        <p:grpSpPr bwMode="auto">
          <a:xfrm>
            <a:off x="4024064" y="2885728"/>
            <a:ext cx="3429000" cy="3276600"/>
            <a:chOff x="2016" y="1920"/>
            <a:chExt cx="2160" cy="2064"/>
          </a:xfrm>
        </p:grpSpPr>
        <p:sp>
          <p:nvSpPr>
            <p:cNvPr id="985100" name="Oval 12"/>
            <p:cNvSpPr>
              <a:spLocks noChangeArrowheads="1"/>
            </p:cNvSpPr>
            <p:nvPr/>
          </p:nvSpPr>
          <p:spPr bwMode="auto">
            <a:xfrm>
              <a:off x="2016" y="1920"/>
              <a:ext cx="2160" cy="2064"/>
            </a:xfrm>
            <a:prstGeom prst="ellipse">
              <a:avLst/>
            </a:prstGeom>
            <a:solidFill>
              <a:srgbClr val="C0C0C0">
                <a:alpha val="50000"/>
              </a:srgbClr>
            </a:solidFill>
            <a:ln w="19050">
              <a:solidFill>
                <a:srgbClr val="CC33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85101" name="Text Box 13"/>
            <p:cNvSpPr txBox="1">
              <a:spLocks noChangeArrowheads="1"/>
            </p:cNvSpPr>
            <p:nvPr/>
          </p:nvSpPr>
          <p:spPr bwMode="auto">
            <a:xfrm>
              <a:off x="2400" y="2928"/>
              <a:ext cx="1437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fr-FR" sz="2000" u="none">
                  <a:solidFill>
                    <a:srgbClr val="000099"/>
                  </a:solidFill>
                </a:rPr>
                <a:t>PATHOGENES</a:t>
              </a:r>
            </a:p>
          </p:txBody>
        </p:sp>
        <p:sp>
          <p:nvSpPr>
            <p:cNvPr id="985102" name="Text Box 14"/>
            <p:cNvSpPr txBox="1">
              <a:spLocks noChangeArrowheads="1"/>
            </p:cNvSpPr>
            <p:nvPr/>
          </p:nvSpPr>
          <p:spPr bwMode="auto">
            <a:xfrm>
              <a:off x="2448" y="3216"/>
              <a:ext cx="1392" cy="52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fr-FR" sz="1600" b="1" u="none">
                  <a:solidFill>
                    <a:srgbClr val="000099"/>
                  </a:solidFill>
                </a:rPr>
                <a:t>Bactéries, virus, parasites, champignons...</a:t>
              </a:r>
            </a:p>
          </p:txBody>
        </p:sp>
      </p:grpSp>
      <p:grpSp>
        <p:nvGrpSpPr>
          <p:cNvPr id="985103" name="Group 15"/>
          <p:cNvGrpSpPr>
            <a:grpSpLocks/>
          </p:cNvGrpSpPr>
          <p:nvPr/>
        </p:nvGrpSpPr>
        <p:grpSpPr bwMode="auto">
          <a:xfrm>
            <a:off x="1218952" y="3190528"/>
            <a:ext cx="4557712" cy="2058988"/>
            <a:chOff x="249" y="2112"/>
            <a:chExt cx="2871" cy="1297"/>
          </a:xfrm>
        </p:grpSpPr>
        <p:sp>
          <p:nvSpPr>
            <p:cNvPr id="985104" name="Line 16"/>
            <p:cNvSpPr>
              <a:spLocks noChangeShapeType="1"/>
            </p:cNvSpPr>
            <p:nvPr/>
          </p:nvSpPr>
          <p:spPr bwMode="auto">
            <a:xfrm flipV="1">
              <a:off x="1392" y="2112"/>
              <a:ext cx="1728" cy="1008"/>
            </a:xfrm>
            <a:prstGeom prst="line">
              <a:avLst/>
            </a:prstGeom>
            <a:noFill/>
            <a:ln w="63500">
              <a:solidFill>
                <a:srgbClr val="CC3300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85105" name="Text Box 17"/>
            <p:cNvSpPr txBox="1">
              <a:spLocks noChangeArrowheads="1"/>
            </p:cNvSpPr>
            <p:nvPr/>
          </p:nvSpPr>
          <p:spPr bwMode="auto">
            <a:xfrm>
              <a:off x="249" y="3113"/>
              <a:ext cx="1392" cy="296"/>
            </a:xfrm>
            <a:prstGeom prst="rect">
              <a:avLst/>
            </a:prstGeom>
            <a:noFill/>
            <a:ln w="12700">
              <a:solidFill>
                <a:srgbClr val="CC3300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fr-FR" b="1" i="1" u="none">
                  <a:solidFill>
                    <a:srgbClr val="CC3300"/>
                  </a:solidFill>
                </a:rPr>
                <a:t>MALADIE</a:t>
              </a:r>
              <a:endParaRPr lang="fr-FR" sz="1800" u="none">
                <a:solidFill>
                  <a:srgbClr val="CC3300"/>
                </a:solidFill>
              </a:endParaRPr>
            </a:p>
          </p:txBody>
        </p:sp>
      </p:grpSp>
      <p:sp>
        <p:nvSpPr>
          <p:cNvPr id="985106" name="Text Box 18"/>
          <p:cNvSpPr txBox="1">
            <a:spLocks noChangeArrowheads="1"/>
          </p:cNvSpPr>
          <p:nvPr/>
        </p:nvSpPr>
        <p:spPr bwMode="auto">
          <a:xfrm>
            <a:off x="6443663" y="6308725"/>
            <a:ext cx="2305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fr-FR"/>
          </a:p>
        </p:txBody>
      </p:sp>
      <p:sp>
        <p:nvSpPr>
          <p:cNvPr id="985107" name="Text Box 19"/>
          <p:cNvSpPr txBox="1">
            <a:spLocks noChangeArrowheads="1"/>
          </p:cNvSpPr>
          <p:nvPr/>
        </p:nvSpPr>
        <p:spPr bwMode="auto">
          <a:xfrm>
            <a:off x="5940425" y="6308725"/>
            <a:ext cx="2895600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fr-FR" sz="1400" i="1" u="none" dirty="0">
                <a:solidFill>
                  <a:schemeClr val="bg2"/>
                </a:solidFill>
              </a:rPr>
              <a:t>Schéma de SNIEZKO, 1974.</a:t>
            </a:r>
            <a:endParaRPr lang="fr-FR" sz="1800" i="1" u="none" dirty="0">
              <a:solidFill>
                <a:schemeClr val="bg2"/>
              </a:solidFill>
            </a:endParaRPr>
          </a:p>
        </p:txBody>
      </p:sp>
      <p:pic>
        <p:nvPicPr>
          <p:cNvPr id="22" name="Picture 2" descr="D:\Mes images\LOGOS\logo_isara_quadri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eur droit 22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3.3. La gestion sanitaire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ZoneTexte 32">
            <a:hlinkClick r:id="rId4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hlinkClick r:id="rId5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hlinkClick r:id="rId6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6" name="ZoneTexte 45">
            <a:hlinkClick r:id="rId7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47" name="ZoneTexte 46">
            <a:hlinkClick r:id="rId8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8" name="ZoneTexte 47">
            <a:hlinkClick r:id="rId9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9" name="ZoneTexte 48">
            <a:hlinkClick r:id="rId10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50" name="ZoneTexte 49">
            <a:hlinkClick r:id="rId11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51" name="ZoneTexte 50">
            <a:hlinkClick r:id="rId12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52" name="ZoneTexte 51">
            <a:hlinkClick r:id="rId13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122" name="Picture 2" descr="eau3"/>
          <p:cNvPicPr>
            <a:picLocks noChangeAspect="1" noChangeArrowheads="1"/>
          </p:cNvPicPr>
          <p:nvPr/>
        </p:nvPicPr>
        <p:blipFill>
          <a:blip r:embed="rId3" cstate="email">
            <a:lum bright="20000" contrast="-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2744" y="648586"/>
            <a:ext cx="8024905" cy="6209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3124" name="Picture 4" descr="carpe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8272" y="1772816"/>
            <a:ext cx="4727575" cy="3151187"/>
          </a:xfrm>
          <a:prstGeom prst="rect">
            <a:avLst/>
          </a:prstGeom>
          <a:noFill/>
        </p:spPr>
      </p:pic>
      <p:pic>
        <p:nvPicPr>
          <p:cNvPr id="7" name="Picture 2" descr="D:\Mes images\LOGOS\logo_isara_quadri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La pisciculture en étang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ZoneTexte 17">
            <a:hlinkClick r:id="rId6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19" name="ZoneTexte 18">
            <a:hlinkClick r:id="rId7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hlinkClick r:id="rId8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1" name="ZoneTexte 30">
            <a:hlinkClick r:id="rId9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32" name="ZoneTexte 31">
            <a:hlinkClick r:id="rId10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3" name="ZoneTexte 32">
            <a:hlinkClick r:id="rId11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hlinkClick r:id="rId12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5" name="ZoneTexte 34">
            <a:hlinkClick r:id="rId13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6" name="ZoneTexte 35">
            <a:hlinkClick r:id="rId14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hlinkClick r:id="rId15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Mes images\LOGOS\logo_isara_quadri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Contrôler la productivité d’un milieu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ZoneTexte 17">
            <a:hlinkClick r:id="rId4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19" name="ZoneTexte 18">
            <a:hlinkClick r:id="rId5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hlinkClick r:id="rId6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1" name="ZoneTexte 30">
            <a:hlinkClick r:id="rId7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32" name="ZoneTexte 31">
            <a:hlinkClick r:id="rId8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3" name="ZoneTexte 32">
            <a:hlinkClick r:id="rId9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hlinkClick r:id="rId10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5" name="ZoneTexte 34">
            <a:hlinkClick r:id="rId11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6" name="ZoneTexte 35">
            <a:hlinkClick r:id="rId12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hlinkClick r:id="rId13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729" y="1137569"/>
            <a:ext cx="7072662" cy="5304496"/>
          </a:xfrm>
          <a:prstGeom prst="rect">
            <a:avLst/>
          </a:prstGeom>
        </p:spPr>
      </p:pic>
      <p:pic>
        <p:nvPicPr>
          <p:cNvPr id="21" name="Picture 47"/>
          <p:cNvPicPr>
            <a:picLocks noChangeAspect="1" noChangeArrowheads="1"/>
          </p:cNvPicPr>
          <p:nvPr/>
        </p:nvPicPr>
        <p:blipFill>
          <a:blip r:embed="rId15" cstate="print">
            <a:lum brigh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4434" y="1335251"/>
            <a:ext cx="7416800" cy="471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15519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/>
          <p:cNvGrpSpPr/>
          <p:nvPr/>
        </p:nvGrpSpPr>
        <p:grpSpPr>
          <a:xfrm>
            <a:off x="1258887" y="1543198"/>
            <a:ext cx="6448425" cy="4687888"/>
            <a:chOff x="1258887" y="1543198"/>
            <a:chExt cx="6448425" cy="4687888"/>
          </a:xfrm>
        </p:grpSpPr>
        <p:grpSp>
          <p:nvGrpSpPr>
            <p:cNvPr id="775170" name="Group 2"/>
            <p:cNvGrpSpPr>
              <a:grpSpLocks/>
            </p:cNvGrpSpPr>
            <p:nvPr/>
          </p:nvGrpSpPr>
          <p:grpSpPr bwMode="auto">
            <a:xfrm>
              <a:off x="1258887" y="1543198"/>
              <a:ext cx="6448425" cy="4687888"/>
              <a:chOff x="1056" y="1079"/>
              <a:chExt cx="4062" cy="2953"/>
            </a:xfrm>
          </p:grpSpPr>
          <p:grpSp>
            <p:nvGrpSpPr>
              <p:cNvPr id="775171" name="Group 3"/>
              <p:cNvGrpSpPr>
                <a:grpSpLocks/>
              </p:cNvGrpSpPr>
              <p:nvPr/>
            </p:nvGrpSpPr>
            <p:grpSpPr bwMode="auto">
              <a:xfrm>
                <a:off x="1056" y="1104"/>
                <a:ext cx="3984" cy="2928"/>
                <a:chOff x="1056" y="1104"/>
                <a:chExt cx="3984" cy="2928"/>
              </a:xfrm>
            </p:grpSpPr>
            <p:grpSp>
              <p:nvGrpSpPr>
                <p:cNvPr id="775172" name="Group 4"/>
                <p:cNvGrpSpPr>
                  <a:grpSpLocks/>
                </p:cNvGrpSpPr>
                <p:nvPr/>
              </p:nvGrpSpPr>
              <p:grpSpPr bwMode="auto">
                <a:xfrm>
                  <a:off x="1056" y="1104"/>
                  <a:ext cx="3984" cy="2928"/>
                  <a:chOff x="1056" y="1104"/>
                  <a:chExt cx="3984" cy="2928"/>
                </a:xfrm>
              </p:grpSpPr>
              <p:grpSp>
                <p:nvGrpSpPr>
                  <p:cNvPr id="775173" name="Group 5"/>
                  <p:cNvGrpSpPr>
                    <a:grpSpLocks/>
                  </p:cNvGrpSpPr>
                  <p:nvPr/>
                </p:nvGrpSpPr>
                <p:grpSpPr bwMode="auto">
                  <a:xfrm>
                    <a:off x="1056" y="1104"/>
                    <a:ext cx="3984" cy="2928"/>
                    <a:chOff x="1248" y="912"/>
                    <a:chExt cx="3984" cy="2928"/>
                  </a:xfrm>
                </p:grpSpPr>
                <p:pic>
                  <p:nvPicPr>
                    <p:cNvPr id="775174" name="Picture 6" descr="ferti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>
                      <a:lum bright="18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248" y="912"/>
                      <a:ext cx="3984" cy="2928"/>
                    </a:xfrm>
                    <a:prstGeom prst="rect">
                      <a:avLst/>
                    </a:prstGeom>
                    <a:noFill/>
                  </p:spPr>
                </p:pic>
                <p:sp>
                  <p:nvSpPr>
                    <p:cNvPr id="775175" name="Line 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040" y="1104"/>
                      <a:ext cx="144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bg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fr-FR"/>
                    </a:p>
                  </p:txBody>
                </p:sp>
              </p:grpSp>
              <p:sp>
                <p:nvSpPr>
                  <p:cNvPr id="775178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68" y="1188"/>
                    <a:ext cx="996" cy="245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>
                      <a:lnSpc>
                        <a:spcPct val="135000"/>
                      </a:lnSpc>
                      <a:spcBef>
                        <a:spcPts val="1000"/>
                      </a:spcBef>
                      <a:spcAft>
                        <a:spcPts val="1000"/>
                      </a:spcAft>
                    </a:pPr>
                    <a:r>
                      <a:rPr kumimoji="1" lang="fr-FR" sz="1400" b="1" u="none">
                        <a:solidFill>
                          <a:schemeClr val="tx1"/>
                        </a:solidFill>
                      </a:rPr>
                      <a:t>PRODUCTEURS</a:t>
                    </a:r>
                  </a:p>
                </p:txBody>
              </p:sp>
              <p:sp>
                <p:nvSpPr>
                  <p:cNvPr id="775179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32" y="1806"/>
                    <a:ext cx="1434" cy="294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>
                      <a:spcBef>
                        <a:spcPts val="1000"/>
                      </a:spcBef>
                      <a:spcAft>
                        <a:spcPts val="1000"/>
                      </a:spcAft>
                    </a:pPr>
                    <a:r>
                      <a:rPr kumimoji="1" lang="fr-FR" sz="1200" b="1" u="none">
                        <a:solidFill>
                          <a:schemeClr val="tx1"/>
                        </a:solidFill>
                      </a:rPr>
                      <a:t>CONSOMMATEURS PRIMAIRES</a:t>
                    </a:r>
                  </a:p>
                </p:txBody>
              </p:sp>
              <p:sp>
                <p:nvSpPr>
                  <p:cNvPr id="775180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66" y="2376"/>
                    <a:ext cx="1026" cy="219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>
                      <a:lnSpc>
                        <a:spcPct val="135000"/>
                      </a:lnSpc>
                      <a:spcBef>
                        <a:spcPts val="1000"/>
                      </a:spcBef>
                      <a:spcAft>
                        <a:spcPts val="1000"/>
                      </a:spcAft>
                    </a:pPr>
                    <a:r>
                      <a:rPr kumimoji="1" lang="fr-FR" sz="1200" b="1" u="none" dirty="0">
                        <a:solidFill>
                          <a:schemeClr val="tx1"/>
                        </a:solidFill>
                      </a:rPr>
                      <a:t>DECOMPOSEURS</a:t>
                    </a:r>
                  </a:p>
                </p:txBody>
              </p:sp>
              <p:sp>
                <p:nvSpPr>
                  <p:cNvPr id="775181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68" y="3150"/>
                    <a:ext cx="1776" cy="277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>
                      <a:lnSpc>
                        <a:spcPct val="185000"/>
                      </a:lnSpc>
                      <a:spcBef>
                        <a:spcPts val="1000"/>
                      </a:spcBef>
                      <a:spcAft>
                        <a:spcPts val="1000"/>
                      </a:spcAft>
                    </a:pPr>
                    <a:r>
                      <a:rPr kumimoji="1" lang="fr-FR" sz="1200" b="1" u="none" dirty="0">
                        <a:solidFill>
                          <a:schemeClr val="tx1"/>
                        </a:solidFill>
                      </a:rPr>
                      <a:t>CONSOMMATEURS SECONDAIRES</a:t>
                    </a:r>
                  </a:p>
                </p:txBody>
              </p:sp>
            </p:grpSp>
            <p:sp>
              <p:nvSpPr>
                <p:cNvPr id="77518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160" y="1152"/>
                  <a:ext cx="390" cy="23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endParaRPr kumimoji="1" lang="fr-FR" sz="1800" b="1" u="none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775183" name="Text Box 15"/>
              <p:cNvSpPr txBox="1">
                <a:spLocks noChangeArrowheads="1"/>
              </p:cNvSpPr>
              <p:nvPr/>
            </p:nvSpPr>
            <p:spPr bwMode="auto">
              <a:xfrm>
                <a:off x="3936" y="1152"/>
                <a:ext cx="1182" cy="27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lnSpc>
                    <a:spcPct val="155000"/>
                  </a:lnSpc>
                  <a:spcBef>
                    <a:spcPts val="1000"/>
                  </a:spcBef>
                  <a:spcAft>
                    <a:spcPts val="1000"/>
                  </a:spcAft>
                </a:pPr>
                <a:endParaRPr kumimoji="1" lang="fr-FR" sz="1400" b="1" u="none"/>
              </a:p>
            </p:txBody>
          </p:sp>
          <p:sp>
            <p:nvSpPr>
              <p:cNvPr id="775184" name="Text Box 16"/>
              <p:cNvSpPr txBox="1">
                <a:spLocks noChangeArrowheads="1"/>
              </p:cNvSpPr>
              <p:nvPr/>
            </p:nvSpPr>
            <p:spPr bwMode="auto">
              <a:xfrm>
                <a:off x="3590" y="1079"/>
                <a:ext cx="346" cy="23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kumimoji="1" lang="fr-FR" sz="1800" b="1" u="none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" name="Rectangle 2"/>
            <p:cNvSpPr/>
            <p:nvPr/>
          </p:nvSpPr>
          <p:spPr bwMode="auto">
            <a:xfrm>
              <a:off x="5830887" y="1919436"/>
              <a:ext cx="1562100" cy="763255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sng" strike="noStrike" cap="none" normalizeH="0" baseline="0" smtClean="0">
                <a:ln>
                  <a:noFill/>
                </a:ln>
                <a:solidFill>
                  <a:srgbClr val="FFCC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75185" name="Rectangle 17"/>
          <p:cNvSpPr>
            <a:spLocks noChangeArrowheads="1"/>
          </p:cNvSpPr>
          <p:nvPr/>
        </p:nvSpPr>
        <p:spPr bwMode="auto">
          <a:xfrm>
            <a:off x="5291137" y="5288111"/>
            <a:ext cx="2286000" cy="914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775187" name="Text Box 19"/>
          <p:cNvSpPr txBox="1">
            <a:spLocks noChangeArrowheads="1"/>
          </p:cNvSpPr>
          <p:nvPr/>
        </p:nvSpPr>
        <p:spPr bwMode="auto">
          <a:xfrm>
            <a:off x="1430337" y="1687661"/>
            <a:ext cx="1628775" cy="431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55000"/>
              </a:lnSpc>
              <a:spcBef>
                <a:spcPts val="1000"/>
              </a:spcBef>
              <a:spcAft>
                <a:spcPts val="1000"/>
              </a:spcAft>
            </a:pPr>
            <a:endParaRPr kumimoji="1" lang="fr-FR" sz="1400" b="1" u="none"/>
          </a:p>
        </p:txBody>
      </p:sp>
      <p:pic>
        <p:nvPicPr>
          <p:cNvPr id="46" name="Picture 2" descr="D:\Mes images\LOGOS\logo_isara_quadri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Connecteur droit 46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hlinkClick r:id="rId5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58" name="ZoneTexte 57">
            <a:hlinkClick r:id="rId6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69" name="ZoneTexte 68">
            <a:hlinkClick r:id="rId7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70" name="ZoneTexte 69">
            <a:hlinkClick r:id="rId8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71" name="ZoneTexte 70">
            <a:hlinkClick r:id="rId9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72" name="ZoneTexte 71">
            <a:hlinkClick r:id="rId10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73" name="ZoneTexte 72">
            <a:hlinkClick r:id="rId11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74" name="ZoneTexte 73">
            <a:hlinkClick r:id="rId12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75" name="ZoneTexte 74">
            <a:hlinkClick r:id="rId13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76" name="ZoneTexte 75">
            <a:hlinkClick r:id="rId14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872193" y="757557"/>
            <a:ext cx="444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none" dirty="0" smtClean="0">
                <a:solidFill>
                  <a:srgbClr val="000000"/>
                </a:solidFill>
              </a:rPr>
              <a:t>Pratiques agro-piscicoles</a:t>
            </a:r>
            <a:endParaRPr lang="fr-FR" u="none" dirty="0">
              <a:solidFill>
                <a:srgbClr val="000000"/>
              </a:solidFill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2401887" y="4278015"/>
            <a:ext cx="5098380" cy="2319338"/>
            <a:chOff x="2401887" y="4133999"/>
            <a:chExt cx="5098380" cy="2319338"/>
          </a:xfrm>
        </p:grpSpPr>
        <p:grpSp>
          <p:nvGrpSpPr>
            <p:cNvPr id="775202" name="Group 34"/>
            <p:cNvGrpSpPr>
              <a:grpSpLocks/>
            </p:cNvGrpSpPr>
            <p:nvPr/>
          </p:nvGrpSpPr>
          <p:grpSpPr bwMode="auto">
            <a:xfrm>
              <a:off x="2401887" y="4133999"/>
              <a:ext cx="3657600" cy="2319338"/>
              <a:chOff x="1776" y="2711"/>
              <a:chExt cx="2304" cy="1461"/>
            </a:xfrm>
          </p:grpSpPr>
          <p:grpSp>
            <p:nvGrpSpPr>
              <p:cNvPr id="775203" name="Group 35"/>
              <p:cNvGrpSpPr>
                <a:grpSpLocks/>
              </p:cNvGrpSpPr>
              <p:nvPr/>
            </p:nvGrpSpPr>
            <p:grpSpPr bwMode="auto">
              <a:xfrm>
                <a:off x="1776" y="2711"/>
                <a:ext cx="768" cy="1321"/>
                <a:chOff x="1776" y="2711"/>
                <a:chExt cx="768" cy="1321"/>
              </a:xfrm>
            </p:grpSpPr>
            <p:sp>
              <p:nvSpPr>
                <p:cNvPr id="775204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776" y="4032"/>
                  <a:ext cx="768" cy="0"/>
                </a:xfrm>
                <a:prstGeom prst="line">
                  <a:avLst/>
                </a:prstGeom>
                <a:noFill/>
                <a:ln w="57150" cap="rnd">
                  <a:solidFill>
                    <a:srgbClr val="003399"/>
                  </a:solidFill>
                  <a:prstDash val="sysDot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775205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1776" y="2711"/>
                  <a:ext cx="4" cy="1321"/>
                </a:xfrm>
                <a:prstGeom prst="line">
                  <a:avLst/>
                </a:prstGeom>
                <a:noFill/>
                <a:ln w="57150" cap="rnd">
                  <a:solidFill>
                    <a:srgbClr val="003399"/>
                  </a:solidFill>
                  <a:prstDash val="sysDot"/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grpSp>
            <p:nvGrpSpPr>
              <p:cNvPr id="775206" name="Group 38"/>
              <p:cNvGrpSpPr>
                <a:grpSpLocks/>
              </p:cNvGrpSpPr>
              <p:nvPr/>
            </p:nvGrpSpPr>
            <p:grpSpPr bwMode="auto">
              <a:xfrm>
                <a:off x="2544" y="3378"/>
                <a:ext cx="1536" cy="794"/>
                <a:chOff x="2544" y="3378"/>
                <a:chExt cx="1536" cy="794"/>
              </a:xfrm>
            </p:grpSpPr>
            <p:sp>
              <p:nvSpPr>
                <p:cNvPr id="775207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2544" y="3840"/>
                  <a:ext cx="1536" cy="33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003399"/>
                  </a:solidFill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200000"/>
                    </a:lnSpc>
                    <a:spcBef>
                      <a:spcPts val="1000"/>
                    </a:spcBef>
                    <a:spcAft>
                      <a:spcPts val="1000"/>
                    </a:spcAft>
                  </a:pPr>
                  <a:r>
                    <a:rPr kumimoji="1" lang="fr-FR" sz="1400" b="1" u="none">
                      <a:solidFill>
                        <a:srgbClr val="333399"/>
                      </a:solidFill>
                    </a:rPr>
                    <a:t>Aliments</a:t>
                  </a:r>
                </a:p>
              </p:txBody>
            </p:sp>
            <p:sp>
              <p:nvSpPr>
                <p:cNvPr id="775208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3504" y="3378"/>
                  <a:ext cx="0" cy="462"/>
                </a:xfrm>
                <a:prstGeom prst="line">
                  <a:avLst/>
                </a:prstGeom>
                <a:noFill/>
                <a:ln w="57150">
                  <a:solidFill>
                    <a:srgbClr val="003399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fr-FR"/>
                </a:p>
              </p:txBody>
            </p:sp>
          </p:grpSp>
        </p:grpSp>
        <p:pic>
          <p:nvPicPr>
            <p:cNvPr id="85" name="Picture 3" descr="étang renversage géniteurs1"/>
            <p:cNvPicPr>
              <a:picLocks noChangeAspect="1" noChangeArrowheads="1"/>
            </p:cNvPicPr>
            <p:nvPr/>
          </p:nvPicPr>
          <p:blipFill rotWithShape="1">
            <a:blip r:embed="rId15" cstate="email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40152" y="5013176"/>
              <a:ext cx="1560115" cy="1252248"/>
            </a:xfrm>
            <a:prstGeom prst="rect">
              <a:avLst/>
            </a:prstGeom>
            <a:noFill/>
          </p:spPr>
        </p:pic>
      </p:grpSp>
      <p:grpSp>
        <p:nvGrpSpPr>
          <p:cNvPr id="9" name="Groupe 8"/>
          <p:cNvGrpSpPr/>
          <p:nvPr/>
        </p:nvGrpSpPr>
        <p:grpSpPr>
          <a:xfrm>
            <a:off x="1287462" y="757556"/>
            <a:ext cx="2314575" cy="1457203"/>
            <a:chOff x="1287462" y="757556"/>
            <a:chExt cx="2314575" cy="1457203"/>
          </a:xfrm>
        </p:grpSpPr>
        <p:grpSp>
          <p:nvGrpSpPr>
            <p:cNvPr id="775188" name="Group 20"/>
            <p:cNvGrpSpPr>
              <a:grpSpLocks/>
            </p:cNvGrpSpPr>
            <p:nvPr/>
          </p:nvGrpSpPr>
          <p:grpSpPr bwMode="auto">
            <a:xfrm>
              <a:off x="1287462" y="1454346"/>
              <a:ext cx="2314575" cy="760413"/>
              <a:chOff x="1074" y="1170"/>
              <a:chExt cx="1458" cy="479"/>
            </a:xfrm>
          </p:grpSpPr>
          <p:sp>
            <p:nvSpPr>
              <p:cNvPr id="775189" name="Text Box 21"/>
              <p:cNvSpPr txBox="1">
                <a:spLocks noChangeArrowheads="1"/>
              </p:cNvSpPr>
              <p:nvPr/>
            </p:nvSpPr>
            <p:spPr bwMode="auto">
              <a:xfrm>
                <a:off x="1074" y="1170"/>
                <a:ext cx="1026" cy="479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003399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lnSpc>
                    <a:spcPct val="155000"/>
                  </a:lnSpc>
                  <a:spcBef>
                    <a:spcPts val="1000"/>
                  </a:spcBef>
                  <a:spcAft>
                    <a:spcPts val="1000"/>
                  </a:spcAft>
                </a:pPr>
                <a:r>
                  <a:rPr kumimoji="1" lang="fr-FR" sz="1400" b="1" u="none" dirty="0">
                    <a:solidFill>
                      <a:srgbClr val="333399"/>
                    </a:solidFill>
                  </a:rPr>
                  <a:t>Fumure </a:t>
                </a:r>
                <a:r>
                  <a:rPr kumimoji="1" lang="fr-FR" sz="1400" b="1" u="none" dirty="0" smtClean="0">
                    <a:solidFill>
                      <a:srgbClr val="333399"/>
                    </a:solidFill>
                  </a:rPr>
                  <a:t>minérale</a:t>
                </a:r>
                <a:br>
                  <a:rPr kumimoji="1" lang="fr-FR" sz="1400" b="1" u="none" dirty="0" smtClean="0">
                    <a:solidFill>
                      <a:srgbClr val="333399"/>
                    </a:solidFill>
                  </a:rPr>
                </a:br>
                <a:r>
                  <a:rPr kumimoji="1" lang="fr-FR" sz="1400" b="1" u="none" dirty="0" smtClean="0">
                    <a:solidFill>
                      <a:srgbClr val="333399"/>
                    </a:solidFill>
                  </a:rPr>
                  <a:t>Chaulage</a:t>
                </a:r>
                <a:endParaRPr kumimoji="1" lang="fr-FR" sz="1400" b="1" u="none" dirty="0">
                  <a:solidFill>
                    <a:srgbClr val="333399"/>
                  </a:solidFill>
                </a:endParaRPr>
              </a:p>
            </p:txBody>
          </p:sp>
          <p:sp>
            <p:nvSpPr>
              <p:cNvPr id="775190" name="Line 22"/>
              <p:cNvSpPr>
                <a:spLocks noChangeShapeType="1"/>
              </p:cNvSpPr>
              <p:nvPr/>
            </p:nvSpPr>
            <p:spPr bwMode="auto">
              <a:xfrm>
                <a:off x="2082" y="1461"/>
                <a:ext cx="450" cy="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fr-FR"/>
              </a:p>
            </p:txBody>
          </p:sp>
        </p:grpSp>
        <p:pic>
          <p:nvPicPr>
            <p:cNvPr id="1015810" name="Picture 2" descr="http://www.fao.org/docrep/field/003/AB847F/AB847F581.gif"/>
            <p:cNvPicPr>
              <a:picLocks noChangeAspect="1" noChangeArrowheads="1"/>
            </p:cNvPicPr>
            <p:nvPr/>
          </p:nvPicPr>
          <p:blipFill rotWithShape="1"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82" t="7308" r="54633" b="44622"/>
            <a:stretch/>
          </p:blipFill>
          <p:spPr bwMode="auto">
            <a:xfrm>
              <a:off x="1365514" y="774535"/>
              <a:ext cx="508315" cy="62063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e 7"/>
            <p:cNvGrpSpPr/>
            <p:nvPr/>
          </p:nvGrpSpPr>
          <p:grpSpPr>
            <a:xfrm>
              <a:off x="2114981" y="757556"/>
              <a:ext cx="512804" cy="645587"/>
              <a:chOff x="2114980" y="757556"/>
              <a:chExt cx="545783" cy="645587"/>
            </a:xfrm>
          </p:grpSpPr>
          <p:pic>
            <p:nvPicPr>
              <p:cNvPr id="86" name="Picture 2" descr="http://www.fao.org/docrep/field/003/AB847F/AB847F581.gif"/>
              <p:cNvPicPr>
                <a:picLocks noChangeAspect="1" noChangeArrowheads="1"/>
              </p:cNvPicPr>
              <p:nvPr/>
            </p:nvPicPr>
            <p:blipFill rotWithShape="1"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682" t="7308" r="56153" b="44622"/>
              <a:stretch/>
            </p:blipFill>
            <p:spPr bwMode="auto">
              <a:xfrm>
                <a:off x="2114980" y="757556"/>
                <a:ext cx="545783" cy="645587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ZoneTexte 5"/>
              <p:cNvSpPr txBox="1"/>
              <p:nvPr/>
            </p:nvSpPr>
            <p:spPr>
              <a:xfrm>
                <a:off x="2195737" y="1099524"/>
                <a:ext cx="390834" cy="18466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defTabSz="0"/>
                <a:r>
                  <a:rPr lang="fr-FR" sz="1200" u="none" dirty="0" smtClean="0">
                    <a:solidFill>
                      <a:srgbClr val="000000"/>
                    </a:solidFill>
                    <a:latin typeface="Tw Cen MT Condensed Extra Bold" pitchFamily="34" charset="0"/>
                  </a:rPr>
                  <a:t>CaCO</a:t>
                </a:r>
                <a:r>
                  <a:rPr lang="fr-FR" sz="1200" u="none" baseline="-25000" dirty="0" smtClean="0">
                    <a:solidFill>
                      <a:srgbClr val="000000"/>
                    </a:solidFill>
                    <a:latin typeface="Tw Cen MT Condensed Extra Bold" pitchFamily="34" charset="0"/>
                  </a:rPr>
                  <a:t>3</a:t>
                </a:r>
                <a:endParaRPr lang="fr-FR" sz="1200" u="none" baseline="-25000" dirty="0">
                  <a:solidFill>
                    <a:srgbClr val="000000"/>
                  </a:solidFill>
                  <a:latin typeface="Tw Cen MT Condensed Extra Bold" pitchFamily="34" charset="0"/>
                </a:endParaRPr>
              </a:p>
            </p:txBody>
          </p:sp>
        </p:grpSp>
      </p:grpSp>
      <p:sp>
        <p:nvSpPr>
          <p:cNvPr id="87" name="Text Box 41"/>
          <p:cNvSpPr txBox="1">
            <a:spLocks noChangeArrowheads="1"/>
          </p:cNvSpPr>
          <p:nvPr/>
        </p:nvSpPr>
        <p:spPr bwMode="auto">
          <a:xfrm>
            <a:off x="7851328" y="3484232"/>
            <a:ext cx="1113160" cy="2924903"/>
          </a:xfrm>
          <a:prstGeom prst="rect">
            <a:avLst/>
          </a:prstGeom>
          <a:solidFill>
            <a:srgbClr val="FFCC00"/>
          </a:solidFill>
          <a:ln w="12700">
            <a:solidFill>
              <a:srgbClr val="0033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55000"/>
              </a:lnSpc>
              <a:spcBef>
                <a:spcPts val="1000"/>
              </a:spcBef>
              <a:spcAft>
                <a:spcPts val="1000"/>
              </a:spcAft>
            </a:pPr>
            <a:r>
              <a:rPr kumimoji="1" lang="fr-FR" sz="1800" b="1" u="none" dirty="0">
                <a:solidFill>
                  <a:srgbClr val="333399"/>
                </a:solidFill>
              </a:rPr>
              <a:t>+ Aération</a:t>
            </a:r>
          </a:p>
          <a:p>
            <a:pPr algn="ctr">
              <a:lnSpc>
                <a:spcPct val="155000"/>
              </a:lnSpc>
              <a:spcBef>
                <a:spcPts val="1000"/>
              </a:spcBef>
              <a:spcAft>
                <a:spcPts val="1000"/>
              </a:spcAft>
            </a:pPr>
            <a:r>
              <a:rPr kumimoji="1" lang="fr-FR" sz="1800" b="1" u="none" dirty="0" err="1" smtClean="0">
                <a:solidFill>
                  <a:srgbClr val="333399"/>
                </a:solidFill>
              </a:rPr>
              <a:t>Assec</a:t>
            </a:r>
            <a:r>
              <a:rPr kumimoji="1" lang="fr-FR" sz="1800" b="1" u="none" dirty="0">
                <a:solidFill>
                  <a:srgbClr val="333399"/>
                </a:solidFill>
              </a:rPr>
              <a:t/>
            </a:r>
            <a:br>
              <a:rPr kumimoji="1" lang="fr-FR" sz="1800" b="1" u="none" dirty="0">
                <a:solidFill>
                  <a:srgbClr val="333399"/>
                </a:solidFill>
              </a:rPr>
            </a:br>
            <a:r>
              <a:rPr kumimoji="1" lang="fr-FR" sz="1800" b="1" u="none" dirty="0">
                <a:solidFill>
                  <a:srgbClr val="333399"/>
                </a:solidFill>
              </a:rPr>
              <a:t>et</a:t>
            </a:r>
            <a:br>
              <a:rPr kumimoji="1" lang="fr-FR" sz="1800" b="1" u="none" dirty="0">
                <a:solidFill>
                  <a:srgbClr val="333399"/>
                </a:solidFill>
              </a:rPr>
            </a:br>
            <a:r>
              <a:rPr kumimoji="1" lang="fr-FR" sz="1800" b="1" u="none" dirty="0">
                <a:solidFill>
                  <a:srgbClr val="333399"/>
                </a:solidFill>
              </a:rPr>
              <a:t>travail</a:t>
            </a:r>
            <a:br>
              <a:rPr kumimoji="1" lang="fr-FR" sz="1800" b="1" u="none" dirty="0">
                <a:solidFill>
                  <a:srgbClr val="333399"/>
                </a:solidFill>
              </a:rPr>
            </a:br>
            <a:r>
              <a:rPr kumimoji="1" lang="fr-FR" sz="1800" b="1" u="none" dirty="0">
                <a:solidFill>
                  <a:srgbClr val="333399"/>
                </a:solidFill>
              </a:rPr>
              <a:t>du sol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5162549" y="846008"/>
            <a:ext cx="3801939" cy="3027641"/>
            <a:chOff x="5162549" y="846008"/>
            <a:chExt cx="3801939" cy="3027641"/>
          </a:xfrm>
        </p:grpSpPr>
        <p:grpSp>
          <p:nvGrpSpPr>
            <p:cNvPr id="95" name="Groupe 94"/>
            <p:cNvGrpSpPr/>
            <p:nvPr/>
          </p:nvGrpSpPr>
          <p:grpSpPr>
            <a:xfrm>
              <a:off x="5162549" y="846008"/>
              <a:ext cx="3801939" cy="3027641"/>
              <a:chOff x="5162549" y="846008"/>
              <a:chExt cx="3801939" cy="3027641"/>
            </a:xfrm>
          </p:grpSpPr>
          <p:grpSp>
            <p:nvGrpSpPr>
              <p:cNvPr id="96" name="Group 28"/>
              <p:cNvGrpSpPr>
                <a:grpSpLocks/>
              </p:cNvGrpSpPr>
              <p:nvPr/>
            </p:nvGrpSpPr>
            <p:grpSpPr bwMode="auto">
              <a:xfrm>
                <a:off x="5162549" y="1674961"/>
                <a:ext cx="2562225" cy="2198688"/>
                <a:chOff x="3504" y="1104"/>
                <a:chExt cx="1614" cy="1385"/>
              </a:xfrm>
            </p:grpSpPr>
            <p:sp>
              <p:nvSpPr>
                <p:cNvPr id="98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3936" y="1104"/>
                  <a:ext cx="1182" cy="27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003399"/>
                  </a:solidFill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155000"/>
                    </a:lnSpc>
                    <a:spcBef>
                      <a:spcPts val="1000"/>
                    </a:spcBef>
                    <a:spcAft>
                      <a:spcPts val="1000"/>
                    </a:spcAft>
                  </a:pPr>
                  <a:r>
                    <a:rPr kumimoji="1" lang="fr-FR" sz="1400" b="1" u="none" dirty="0">
                      <a:solidFill>
                        <a:srgbClr val="333399"/>
                      </a:solidFill>
                    </a:rPr>
                    <a:t>Fumure</a:t>
                  </a:r>
                  <a:r>
                    <a:rPr kumimoji="1" lang="fr-FR" sz="1400" b="1" u="none" dirty="0"/>
                    <a:t> </a:t>
                  </a:r>
                  <a:r>
                    <a:rPr kumimoji="1" lang="fr-FR" sz="1400" b="1" u="none" dirty="0">
                      <a:solidFill>
                        <a:srgbClr val="333399"/>
                      </a:solidFill>
                    </a:rPr>
                    <a:t>organique</a:t>
                  </a:r>
                </a:p>
              </p:txBody>
            </p:sp>
            <p:sp>
              <p:nvSpPr>
                <p:cNvPr id="100" name="Line 31"/>
                <p:cNvSpPr>
                  <a:spLocks noChangeShapeType="1"/>
                </p:cNvSpPr>
                <p:nvPr/>
              </p:nvSpPr>
              <p:spPr bwMode="auto">
                <a:xfrm>
                  <a:off x="4512" y="1375"/>
                  <a:ext cx="0" cy="401"/>
                </a:xfrm>
                <a:prstGeom prst="line">
                  <a:avLst/>
                </a:prstGeom>
                <a:noFill/>
                <a:ln w="57150">
                  <a:solidFill>
                    <a:srgbClr val="003399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01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5037" y="1369"/>
                  <a:ext cx="3" cy="1120"/>
                </a:xfrm>
                <a:prstGeom prst="line">
                  <a:avLst/>
                </a:prstGeom>
                <a:noFill/>
                <a:ln w="57150">
                  <a:solidFill>
                    <a:srgbClr val="003399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02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3504" y="2472"/>
                  <a:ext cx="1530" cy="0"/>
                </a:xfrm>
                <a:prstGeom prst="line">
                  <a:avLst/>
                </a:prstGeom>
                <a:noFill/>
                <a:ln w="57150">
                  <a:solidFill>
                    <a:srgbClr val="003399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pic>
            <p:nvPicPr>
              <p:cNvPr id="97" name="Picture 4"/>
              <p:cNvPicPr>
                <a:picLocks noChangeAspect="1" noChangeArrowheads="1"/>
              </p:cNvPicPr>
              <p:nvPr/>
            </p:nvPicPr>
            <p:blipFill rotWithShape="1">
              <a:blip r:embed="rId18" cstate="email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387997" y="846008"/>
                <a:ext cx="1576491" cy="9695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03" name="Line 37"/>
            <p:cNvSpPr>
              <a:spLocks noChangeShapeType="1"/>
            </p:cNvSpPr>
            <p:nvPr/>
          </p:nvSpPr>
          <p:spPr bwMode="auto">
            <a:xfrm flipH="1" flipV="1">
              <a:off x="5230777" y="1815589"/>
              <a:ext cx="617572" cy="0"/>
            </a:xfrm>
            <a:prstGeom prst="line">
              <a:avLst/>
            </a:prstGeom>
            <a:noFill/>
            <a:ln w="57150" cap="rnd">
              <a:solidFill>
                <a:srgbClr val="003399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Ellipse 3"/>
          <p:cNvSpPr/>
          <p:nvPr/>
        </p:nvSpPr>
        <p:spPr bwMode="auto">
          <a:xfrm>
            <a:off x="5580112" y="4002221"/>
            <a:ext cx="144016" cy="13849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sng" strike="noStrike" cap="none" normalizeH="0" baseline="0" smtClean="0">
              <a:ln>
                <a:noFill/>
              </a:ln>
              <a:solidFill>
                <a:srgbClr val="FFCC00"/>
              </a:solidFill>
              <a:effectLst/>
              <a:latin typeface="Arial" charset="0"/>
            </a:endParaRPr>
          </a:p>
        </p:txBody>
      </p:sp>
      <p:sp>
        <p:nvSpPr>
          <p:cNvPr id="62" name="Ellipse 61"/>
          <p:cNvSpPr/>
          <p:nvPr/>
        </p:nvSpPr>
        <p:spPr bwMode="auto">
          <a:xfrm>
            <a:off x="5240337" y="2104105"/>
            <a:ext cx="144016" cy="13849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sng" strike="noStrike" cap="none" normalizeH="0" baseline="0" smtClean="0">
              <a:ln>
                <a:noFill/>
              </a:ln>
              <a:solidFill>
                <a:srgbClr val="FFCC00"/>
              </a:solidFill>
              <a:effectLst/>
              <a:latin typeface="Arial" charset="0"/>
            </a:endParaRPr>
          </a:p>
        </p:txBody>
      </p:sp>
      <p:sp>
        <p:nvSpPr>
          <p:cNvPr id="63" name="Ellipse 62"/>
          <p:cNvSpPr/>
          <p:nvPr/>
        </p:nvSpPr>
        <p:spPr bwMode="auto">
          <a:xfrm>
            <a:off x="2483768" y="4581128"/>
            <a:ext cx="144016" cy="13849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sng" strike="noStrike" cap="none" normalizeH="0" baseline="0" smtClean="0">
              <a:ln>
                <a:noFill/>
              </a:ln>
              <a:solidFill>
                <a:srgbClr val="FFCC00"/>
              </a:solidFill>
              <a:effectLst/>
              <a:latin typeface="Arial" charset="0"/>
            </a:endParaRPr>
          </a:p>
        </p:txBody>
      </p:sp>
      <p:sp>
        <p:nvSpPr>
          <p:cNvPr id="64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Contrôler la productivité d’un milieu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867" name="Picture 3" descr="aérateur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9632" y="4279221"/>
            <a:ext cx="3657600" cy="2178050"/>
          </a:xfrm>
          <a:prstGeom prst="rect">
            <a:avLst/>
          </a:prstGeom>
          <a:noFill/>
        </p:spPr>
      </p:pic>
      <p:pic>
        <p:nvPicPr>
          <p:cNvPr id="932869" name="Picture 5" descr="aérateur2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9881" y="4279221"/>
            <a:ext cx="3876675" cy="217805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graphicFrame>
        <p:nvGraphicFramePr>
          <p:cNvPr id="932870" name="Object 6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2142352618"/>
              </p:ext>
            </p:extLst>
          </p:nvPr>
        </p:nvGraphicFramePr>
        <p:xfrm>
          <a:off x="2411760" y="1031515"/>
          <a:ext cx="4968552" cy="2709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74" r:id="rId6" imgW="5617464" imgH="2767584" progId="Word.Document.8">
                  <p:embed/>
                </p:oleObj>
              </mc:Choice>
              <mc:Fallback>
                <p:oleObj r:id="rId6" imgW="5617464" imgH="2767584" progId="Word.Document.8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571" t="30341" r="7121"/>
                      <a:stretch>
                        <a:fillRect/>
                      </a:stretch>
                    </p:blipFill>
                    <p:spPr bwMode="auto">
                      <a:xfrm>
                        <a:off x="2411760" y="1031515"/>
                        <a:ext cx="4968552" cy="27096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" descr="D:\Mes images\LOGOS\logo_isara_quadri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Aération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ZoneTexte 19">
            <a:hlinkClick r:id="rId9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1" name="ZoneTexte 20">
            <a:hlinkClick r:id="rId10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2" name="ZoneTexte 31">
            <a:hlinkClick r:id="rId11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3" name="ZoneTexte 32">
            <a:hlinkClick r:id="rId12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34" name="ZoneTexte 33">
            <a:hlinkClick r:id="rId13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hlinkClick r:id="rId14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hlinkClick r:id="rId15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7" name="ZoneTexte 36">
            <a:hlinkClick r:id="rId16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8" name="ZoneTexte 37">
            <a:hlinkClick r:id="rId17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9" name="ZoneTexte 38">
            <a:hlinkClick r:id="rId18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Rectangle 2"/>
          <p:cNvSpPr>
            <a:spLocks noChangeArrowheads="1"/>
          </p:cNvSpPr>
          <p:nvPr/>
        </p:nvSpPr>
        <p:spPr bwMode="auto">
          <a:xfrm>
            <a:off x="5176838" y="1835150"/>
            <a:ext cx="233362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u="none">
                <a:solidFill>
                  <a:srgbClr val="000000"/>
                </a:solidFill>
              </a:rPr>
              <a:t> </a:t>
            </a:r>
            <a:endParaRPr lang="fr-FR" sz="1800" b="1" u="none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783363" name="Rectangle 3"/>
          <p:cNvSpPr>
            <a:spLocks noChangeArrowheads="1"/>
          </p:cNvSpPr>
          <p:nvPr/>
        </p:nvSpPr>
        <p:spPr bwMode="auto">
          <a:xfrm>
            <a:off x="6781800" y="2886075"/>
            <a:ext cx="233363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u="none">
                <a:solidFill>
                  <a:srgbClr val="000000"/>
                </a:solidFill>
              </a:rPr>
              <a:t> </a:t>
            </a:r>
            <a:endParaRPr lang="fr-FR" sz="1800" b="1" u="none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783364" name="Rectangle 4"/>
          <p:cNvSpPr>
            <a:spLocks noChangeArrowheads="1"/>
          </p:cNvSpPr>
          <p:nvPr/>
        </p:nvSpPr>
        <p:spPr bwMode="auto">
          <a:xfrm>
            <a:off x="8239125" y="3236913"/>
            <a:ext cx="233363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u="none">
                <a:solidFill>
                  <a:srgbClr val="000000"/>
                </a:solidFill>
              </a:rPr>
              <a:t> </a:t>
            </a:r>
            <a:endParaRPr lang="fr-FR" sz="1800" b="1" u="none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783365" name="Rectangle 5"/>
          <p:cNvSpPr>
            <a:spLocks noChangeArrowheads="1"/>
          </p:cNvSpPr>
          <p:nvPr/>
        </p:nvSpPr>
        <p:spPr bwMode="auto">
          <a:xfrm>
            <a:off x="1358900" y="4249738"/>
            <a:ext cx="246063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b="1" u="none">
                <a:solidFill>
                  <a:srgbClr val="000000"/>
                </a:solidFill>
              </a:rPr>
              <a:t> </a:t>
            </a:r>
            <a:endParaRPr lang="fr-FR" sz="1800" b="1" u="none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783366" name="Rectangle 6"/>
          <p:cNvSpPr>
            <a:spLocks noChangeArrowheads="1"/>
          </p:cNvSpPr>
          <p:nvPr/>
        </p:nvSpPr>
        <p:spPr bwMode="auto">
          <a:xfrm>
            <a:off x="7715250" y="3908425"/>
            <a:ext cx="233363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u="none">
                <a:solidFill>
                  <a:srgbClr val="000000"/>
                </a:solidFill>
              </a:rPr>
              <a:t> </a:t>
            </a:r>
            <a:endParaRPr lang="fr-FR" sz="1800" b="1" u="none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783367" name="Rectangle 7"/>
          <p:cNvSpPr>
            <a:spLocks noChangeArrowheads="1"/>
          </p:cNvSpPr>
          <p:nvPr/>
        </p:nvSpPr>
        <p:spPr bwMode="auto">
          <a:xfrm>
            <a:off x="5360988" y="4257675"/>
            <a:ext cx="233362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u="none">
                <a:solidFill>
                  <a:srgbClr val="000000"/>
                </a:solidFill>
              </a:rPr>
              <a:t> </a:t>
            </a:r>
            <a:endParaRPr lang="fr-FR" sz="1800" b="1" u="none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783368" name="Rectangle 8"/>
          <p:cNvSpPr>
            <a:spLocks noChangeArrowheads="1"/>
          </p:cNvSpPr>
          <p:nvPr/>
        </p:nvSpPr>
        <p:spPr bwMode="auto">
          <a:xfrm>
            <a:off x="1941513" y="4975225"/>
            <a:ext cx="246062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b="1" u="none">
                <a:solidFill>
                  <a:srgbClr val="000000"/>
                </a:solidFill>
              </a:rPr>
              <a:t> </a:t>
            </a:r>
            <a:endParaRPr lang="fr-FR" sz="1800" b="1" u="none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783369" name="Rectangle 9"/>
          <p:cNvSpPr>
            <a:spLocks noChangeArrowheads="1"/>
          </p:cNvSpPr>
          <p:nvPr/>
        </p:nvSpPr>
        <p:spPr bwMode="auto">
          <a:xfrm>
            <a:off x="6081713" y="4984750"/>
            <a:ext cx="233362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u="none">
                <a:solidFill>
                  <a:srgbClr val="000000"/>
                </a:solidFill>
              </a:rPr>
              <a:t> </a:t>
            </a:r>
            <a:endParaRPr lang="fr-FR" sz="1800" b="1" u="none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783370" name="Rectangle 10"/>
          <p:cNvSpPr>
            <a:spLocks noChangeArrowheads="1"/>
          </p:cNvSpPr>
          <p:nvPr/>
        </p:nvSpPr>
        <p:spPr bwMode="auto">
          <a:xfrm>
            <a:off x="4471988" y="5334000"/>
            <a:ext cx="233362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u="none">
                <a:solidFill>
                  <a:srgbClr val="000000"/>
                </a:solidFill>
              </a:rPr>
              <a:t> </a:t>
            </a:r>
            <a:endParaRPr lang="fr-FR" sz="1800" b="1" u="none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783371" name="Rectangle 11"/>
          <p:cNvSpPr>
            <a:spLocks noChangeArrowheads="1"/>
          </p:cNvSpPr>
          <p:nvPr/>
        </p:nvSpPr>
        <p:spPr bwMode="auto">
          <a:xfrm>
            <a:off x="534988" y="5876925"/>
            <a:ext cx="106362" cy="18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1100" u="none">
                <a:solidFill>
                  <a:srgbClr val="000000"/>
                </a:solidFill>
              </a:rPr>
              <a:t> </a:t>
            </a:r>
            <a:endParaRPr lang="fr-FR" sz="1800" b="1" u="none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783373" name="Text Box 13"/>
          <p:cNvSpPr txBox="1">
            <a:spLocks noChangeArrowheads="1"/>
          </p:cNvSpPr>
          <p:nvPr/>
        </p:nvSpPr>
        <p:spPr bwMode="auto">
          <a:xfrm>
            <a:off x="1259632" y="1268413"/>
            <a:ext cx="71287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1">
              <a:lnSpc>
                <a:spcPct val="85000"/>
              </a:lnSpc>
              <a:spcBef>
                <a:spcPct val="30000"/>
              </a:spcBef>
              <a:buClr>
                <a:schemeClr val="bg2"/>
              </a:buClr>
              <a:buFontTx/>
              <a:buChar char="•"/>
            </a:pPr>
            <a:r>
              <a:rPr lang="fr-FR" u="none" dirty="0" smtClean="0">
                <a:solidFill>
                  <a:schemeClr val="bg2"/>
                </a:solidFill>
              </a:rPr>
              <a:t> </a:t>
            </a:r>
            <a:r>
              <a:rPr lang="fr-FR" u="none" dirty="0">
                <a:solidFill>
                  <a:schemeClr val="bg2"/>
                </a:solidFill>
              </a:rPr>
              <a:t>assainir la vase</a:t>
            </a:r>
          </a:p>
          <a:p>
            <a:pPr lvl="1">
              <a:lnSpc>
                <a:spcPct val="85000"/>
              </a:lnSpc>
              <a:spcBef>
                <a:spcPct val="30000"/>
              </a:spcBef>
              <a:buClr>
                <a:schemeClr val="bg2"/>
              </a:buClr>
              <a:buFontTx/>
              <a:buChar char="•"/>
            </a:pPr>
            <a:r>
              <a:rPr lang="fr-FR" u="none" dirty="0">
                <a:solidFill>
                  <a:schemeClr val="bg2"/>
                </a:solidFill>
              </a:rPr>
              <a:t> remobiliser les réserves du sédiment</a:t>
            </a:r>
          </a:p>
        </p:txBody>
      </p:sp>
      <p:pic>
        <p:nvPicPr>
          <p:cNvPr id="783374" name="Picture 14" descr="IMGP21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684" y="2378075"/>
            <a:ext cx="4860925" cy="26066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pic>
        <p:nvPicPr>
          <p:cNvPr id="783375" name="Picture 15" descr="IMGP449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4763" y="4732040"/>
            <a:ext cx="2879725" cy="1865312"/>
          </a:xfrm>
          <a:prstGeom prst="rect">
            <a:avLst/>
          </a:prstGeom>
          <a:noFill/>
          <a:ln w="28575">
            <a:solidFill>
              <a:srgbClr val="996633"/>
            </a:solidFill>
            <a:miter lim="800000"/>
            <a:headEnd/>
            <a:tailEnd/>
          </a:ln>
        </p:spPr>
      </p:pic>
      <p:pic>
        <p:nvPicPr>
          <p:cNvPr id="18" name="Picture 2" descr="D:\Mes images\LOGOS\logo_isara_quadri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18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err="1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Assec</a:t>
            </a:r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travail du sol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 Box 7"/>
          <p:cNvSpPr txBox="1">
            <a:spLocks noChangeArrowheads="1"/>
          </p:cNvSpPr>
          <p:nvPr/>
        </p:nvSpPr>
        <p:spPr bwMode="auto">
          <a:xfrm>
            <a:off x="2338874" y="5649118"/>
            <a:ext cx="345598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30000"/>
              </a:spcBef>
              <a:buClr>
                <a:srgbClr val="990033"/>
              </a:buClr>
            </a:pPr>
            <a:r>
              <a:rPr lang="fr-FR" sz="2800" u="none" dirty="0">
                <a:solidFill>
                  <a:schemeClr val="bg2"/>
                </a:solidFill>
              </a:rPr>
              <a:t>+ Chaulage </a:t>
            </a:r>
          </a:p>
        </p:txBody>
      </p:sp>
      <p:sp>
        <p:nvSpPr>
          <p:cNvPr id="30" name="ZoneTexte 29">
            <a:hlinkClick r:id="rId6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2" name="ZoneTexte 41">
            <a:hlinkClick r:id="rId7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3" name="ZoneTexte 42">
            <a:hlinkClick r:id="rId8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4" name="ZoneTexte 43">
            <a:hlinkClick r:id="rId9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45" name="ZoneTexte 44">
            <a:hlinkClick r:id="rId10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6" name="ZoneTexte 45">
            <a:hlinkClick r:id="rId11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7" name="ZoneTexte 46">
            <a:hlinkClick r:id="rId12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48" name="ZoneTexte 47">
            <a:hlinkClick r:id="rId13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49" name="ZoneTexte 48">
            <a:hlinkClick r:id="rId14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50" name="ZoneTexte 49">
            <a:hlinkClick r:id="rId15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D:\Mes images\LOGOS\logo_isara_quadri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eur droit 20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production aquatique ne cesse de croître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079348" y="6423719"/>
            <a:ext cx="8064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u="none" dirty="0" smtClean="0">
                <a:solidFill>
                  <a:schemeClr val="bg2"/>
                </a:solidFill>
              </a:rPr>
              <a:t>Source : </a:t>
            </a:r>
            <a:r>
              <a:rPr lang="fr-FR" sz="1200" i="1" u="none" dirty="0" smtClean="0">
                <a:solidFill>
                  <a:schemeClr val="bg2"/>
                </a:solidFill>
              </a:rPr>
              <a:t>FAO 2016. La </a:t>
            </a:r>
            <a:r>
              <a:rPr lang="fr-FR" sz="1200" i="1" u="none" dirty="0">
                <a:solidFill>
                  <a:schemeClr val="bg2"/>
                </a:solidFill>
              </a:rPr>
              <a:t>situation mondiale des pêches et de l’aquaculture 2016</a:t>
            </a:r>
            <a:r>
              <a:rPr lang="fr-FR" sz="1200" i="1" u="none" dirty="0" smtClean="0">
                <a:solidFill>
                  <a:schemeClr val="bg2"/>
                </a:solidFill>
              </a:rPr>
              <a:t>. Contribuer </a:t>
            </a:r>
            <a:r>
              <a:rPr lang="fr-FR" sz="1200" i="1" u="none" dirty="0">
                <a:solidFill>
                  <a:schemeClr val="bg2"/>
                </a:solidFill>
              </a:rPr>
              <a:t>à la sécurité alimentaire et à la nutrition de tous. </a:t>
            </a:r>
            <a:r>
              <a:rPr lang="fr-FR" sz="1200" u="none" dirty="0">
                <a:solidFill>
                  <a:schemeClr val="bg2"/>
                </a:solidFill>
              </a:rPr>
              <a:t>Rome. 224 pages + </a:t>
            </a:r>
            <a:r>
              <a:rPr lang="fr-FR" sz="1200" u="none" dirty="0">
                <a:solidFill>
                  <a:schemeClr val="bg2"/>
                </a:solidFill>
                <a:hlinkClick r:id="rId4"/>
              </a:rPr>
              <a:t>http://www.fao.org/aquaculture/fr</a:t>
            </a:r>
            <a:r>
              <a:rPr lang="fr-FR" sz="1200" u="none" dirty="0" smtClean="0">
                <a:solidFill>
                  <a:schemeClr val="bg2"/>
                </a:solidFill>
                <a:hlinkClick r:id="rId4"/>
              </a:rPr>
              <a:t>/</a:t>
            </a:r>
            <a:r>
              <a:rPr lang="fr-FR" sz="1200" u="none" dirty="0">
                <a:solidFill>
                  <a:schemeClr val="bg2"/>
                </a:solidFill>
              </a:rPr>
              <a:t> + http://www.fao.org/fisheries/fr/</a:t>
            </a:r>
            <a:endParaRPr lang="fr-FR" sz="1200" i="1" u="none" dirty="0">
              <a:solidFill>
                <a:schemeClr val="bg2"/>
              </a:solidFill>
            </a:endParaRPr>
          </a:p>
        </p:txBody>
      </p:sp>
      <p:sp>
        <p:nvSpPr>
          <p:cNvPr id="24" name="ZoneTexte 23">
            <a:hlinkClick r:id="rId5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5" name="ZoneTexte 24">
            <a:hlinkClick r:id="rId6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6" name="ZoneTexte 25">
            <a:hlinkClick r:id="rId7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7" name="ZoneTexte 26">
            <a:hlinkClick r:id="rId8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28" name="ZoneTexte 27">
            <a:hlinkClick r:id="rId9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9" name="ZoneTexte 28">
            <a:hlinkClick r:id="rId10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0" name="ZoneTexte 29">
            <a:hlinkClick r:id="rId11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1" name="ZoneTexte 30">
            <a:hlinkClick r:id="rId12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2" name="ZoneTexte 31">
            <a:hlinkClick r:id="rId13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3" name="ZoneTexte 32">
            <a:hlinkClick r:id="rId14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195736" y="802384"/>
            <a:ext cx="4320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none" dirty="0" smtClean="0">
                <a:solidFill>
                  <a:srgbClr val="006600"/>
                </a:solidFill>
              </a:rPr>
              <a:t>Production </a:t>
            </a:r>
            <a:r>
              <a:rPr lang="en-GB" u="none" dirty="0" err="1" smtClean="0">
                <a:solidFill>
                  <a:srgbClr val="006600"/>
                </a:solidFill>
              </a:rPr>
              <a:t>mondiale</a:t>
            </a:r>
            <a:r>
              <a:rPr lang="en-GB" u="none" dirty="0" smtClean="0">
                <a:solidFill>
                  <a:srgbClr val="006600"/>
                </a:solidFill>
              </a:rPr>
              <a:t> 2014</a:t>
            </a:r>
            <a:r>
              <a:rPr lang="en-GB" u="none" dirty="0">
                <a:solidFill>
                  <a:srgbClr val="006600"/>
                </a:solidFill>
              </a:rPr>
              <a:t/>
            </a:r>
            <a:br>
              <a:rPr lang="en-GB" u="none" dirty="0">
                <a:solidFill>
                  <a:srgbClr val="006600"/>
                </a:solidFill>
              </a:rPr>
            </a:br>
            <a:r>
              <a:rPr lang="en-GB" u="none" dirty="0" smtClean="0">
                <a:solidFill>
                  <a:srgbClr val="006600"/>
                </a:solidFill>
              </a:rPr>
              <a:t>167,2 </a:t>
            </a:r>
            <a:r>
              <a:rPr lang="en-GB" u="none" dirty="0">
                <a:solidFill>
                  <a:srgbClr val="006600"/>
                </a:solidFill>
              </a:rPr>
              <a:t>millions </a:t>
            </a:r>
            <a:r>
              <a:rPr lang="en-GB" u="none" dirty="0" smtClean="0">
                <a:solidFill>
                  <a:srgbClr val="006600"/>
                </a:solidFill>
              </a:rPr>
              <a:t>tonnes</a:t>
            </a:r>
            <a:endParaRPr lang="fr-FR" u="none" dirty="0"/>
          </a:p>
        </p:txBody>
      </p:sp>
      <p:sp>
        <p:nvSpPr>
          <p:cNvPr id="2" name="ZoneTexte 1"/>
          <p:cNvSpPr txBox="1"/>
          <p:nvPr/>
        </p:nvSpPr>
        <p:spPr>
          <a:xfrm>
            <a:off x="1543771" y="5733256"/>
            <a:ext cx="7276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u="none">
                <a:solidFill>
                  <a:srgbClr val="006600"/>
                </a:solidFill>
              </a:defRPr>
            </a:lvl1pPr>
          </a:lstStyle>
          <a:p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sym typeface="Symbol"/>
              </a:rPr>
              <a:t>27,3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</a:rPr>
              <a:t> millions de tonnes d’algues et de plantes aquatiques </a:t>
            </a:r>
            <a:endParaRPr lang="fr-F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07618" name="Picture 2"/>
          <p:cNvPicPr>
            <a:picLocks noChangeAspect="1" noChangeArrowheads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19671" y="2002713"/>
            <a:ext cx="7300513" cy="322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 Box 6"/>
          <p:cNvSpPr txBox="1">
            <a:spLocks noChangeArrowheads="1"/>
          </p:cNvSpPr>
          <p:nvPr/>
        </p:nvSpPr>
        <p:spPr bwMode="auto">
          <a:xfrm>
            <a:off x="6983427" y="1722428"/>
            <a:ext cx="1727200" cy="683264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CC00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CC00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CC00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CC00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40000"/>
              </a:spcBef>
            </a:pPr>
            <a:r>
              <a:rPr lang="en-US" sz="2400" b="0" u="none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</a:rPr>
              <a:t>Aquaculture</a:t>
            </a:r>
            <a:br>
              <a:rPr lang="en-US" sz="2400" b="0" u="none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</a:rPr>
            </a:br>
            <a:r>
              <a:rPr lang="en-US" sz="2400" b="0" u="none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</a:rPr>
              <a:t> </a:t>
            </a:r>
            <a:r>
              <a:rPr lang="en-US" sz="2400" b="0" u="none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</a:rPr>
              <a:t>73,8 </a:t>
            </a:r>
            <a:r>
              <a:rPr lang="en-US" sz="2400" b="0" u="none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</a:rPr>
              <a:t>Mt</a:t>
            </a:r>
            <a:endParaRPr lang="en-GB" sz="2400" b="0" u="none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5657749" y="3989703"/>
            <a:ext cx="2159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CC00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CC00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CC00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CC00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u="none" dirty="0" smtClean="0">
                <a:solidFill>
                  <a:schemeClr val="tx1"/>
                </a:solidFill>
                <a:latin typeface="Times New Roman" pitchFamily="18" charset="0"/>
              </a:rPr>
              <a:t>Pêche</a:t>
            </a:r>
            <a:r>
              <a:rPr lang="en-US" sz="2400" u="none" dirty="0">
                <a:solidFill>
                  <a:schemeClr val="tx1"/>
                </a:solidFill>
                <a:latin typeface="Times New Roman" pitchFamily="18" charset="0"/>
              </a:rPr>
              <a:t/>
            </a:r>
            <a:br>
              <a:rPr lang="en-US" sz="2400" u="none" dirty="0">
                <a:solidFill>
                  <a:schemeClr val="tx1"/>
                </a:solidFill>
                <a:latin typeface="Times New Roman" pitchFamily="18" charset="0"/>
              </a:rPr>
            </a:br>
            <a:r>
              <a:rPr lang="en-US" sz="2400" u="none" dirty="0" smtClean="0">
                <a:solidFill>
                  <a:schemeClr val="tx1"/>
                </a:solidFill>
                <a:latin typeface="Times New Roman" pitchFamily="18" charset="0"/>
              </a:rPr>
              <a:t>93,4 </a:t>
            </a:r>
            <a:r>
              <a:rPr lang="en-US" sz="2400" u="none" dirty="0">
                <a:solidFill>
                  <a:schemeClr val="tx1"/>
                </a:solidFill>
                <a:latin typeface="Times New Roman" pitchFamily="18" charset="0"/>
              </a:rPr>
              <a:t>Mt</a:t>
            </a:r>
            <a:endParaRPr lang="en-GB" sz="2400" u="none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5940152" y="3992953"/>
            <a:ext cx="1584176" cy="830997"/>
          </a:xfrm>
          <a:prstGeom prst="rect">
            <a:avLst/>
          </a:prstGeom>
          <a:solidFill>
            <a:srgbClr val="F48222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CC00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CC00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CC00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CC00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u="none" dirty="0" smtClean="0">
                <a:solidFill>
                  <a:srgbClr val="003399"/>
                </a:solidFill>
                <a:latin typeface="Times New Roman" pitchFamily="18" charset="0"/>
              </a:rPr>
              <a:t>Pêche</a:t>
            </a:r>
            <a:r>
              <a:rPr lang="en-US" sz="2400" u="none" dirty="0">
                <a:solidFill>
                  <a:srgbClr val="003399"/>
                </a:solidFill>
                <a:latin typeface="Times New Roman" pitchFamily="18" charset="0"/>
              </a:rPr>
              <a:t/>
            </a:r>
            <a:br>
              <a:rPr lang="en-US" sz="2400" u="none" dirty="0">
                <a:solidFill>
                  <a:srgbClr val="003399"/>
                </a:solidFill>
                <a:latin typeface="Times New Roman" pitchFamily="18" charset="0"/>
              </a:rPr>
            </a:br>
            <a:r>
              <a:rPr lang="en-US" sz="2400" u="none" dirty="0" smtClean="0">
                <a:solidFill>
                  <a:srgbClr val="003399"/>
                </a:solidFill>
                <a:latin typeface="Times New Roman" pitchFamily="18" charset="0"/>
              </a:rPr>
              <a:t>92,6 </a:t>
            </a:r>
            <a:r>
              <a:rPr lang="en-US" sz="2400" u="none" dirty="0">
                <a:solidFill>
                  <a:srgbClr val="003399"/>
                </a:solidFill>
                <a:latin typeface="Times New Roman" pitchFamily="18" charset="0"/>
              </a:rPr>
              <a:t>Mt</a:t>
            </a:r>
            <a:endParaRPr lang="en-GB" sz="2400" u="none" dirty="0">
              <a:solidFill>
                <a:srgbClr val="003399"/>
              </a:solidFill>
              <a:latin typeface="Times New Roman" pitchFamily="18" charset="0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6744873" y="1737624"/>
            <a:ext cx="1929847" cy="683264"/>
          </a:xfrm>
          <a:prstGeom prst="rect">
            <a:avLst/>
          </a:prstGeom>
          <a:solidFill>
            <a:srgbClr val="0091A4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rgbClr val="FFCC00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CC00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CC00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CC00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CC00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40000"/>
              </a:spcBef>
            </a:pPr>
            <a:r>
              <a:rPr lang="en-US" sz="2400" u="none" dirty="0">
                <a:solidFill>
                  <a:schemeClr val="tx1"/>
                </a:solidFill>
                <a:latin typeface="Times New Roman" pitchFamily="18" charset="0"/>
              </a:rPr>
              <a:t>Aquaculture</a:t>
            </a:r>
            <a:br>
              <a:rPr lang="en-US" sz="2400" u="none" dirty="0">
                <a:solidFill>
                  <a:schemeClr val="tx1"/>
                </a:solidFill>
                <a:latin typeface="Times New Roman" pitchFamily="18" charset="0"/>
              </a:rPr>
            </a:br>
            <a:r>
              <a:rPr lang="en-US" sz="2400" u="none" dirty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en-US" sz="2400" u="none" dirty="0" smtClean="0">
                <a:solidFill>
                  <a:schemeClr val="tx1"/>
                </a:solidFill>
                <a:latin typeface="Times New Roman" pitchFamily="18" charset="0"/>
              </a:rPr>
              <a:t>76,6 </a:t>
            </a:r>
            <a:r>
              <a:rPr lang="en-US" sz="2400" u="none" dirty="0">
                <a:solidFill>
                  <a:schemeClr val="tx1"/>
                </a:solidFill>
                <a:latin typeface="Times New Roman" pitchFamily="18" charset="0"/>
              </a:rPr>
              <a:t>Mt</a:t>
            </a:r>
            <a:endParaRPr lang="en-GB" sz="2400" u="none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660232" y="1167135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none" dirty="0" smtClean="0">
                <a:solidFill>
                  <a:srgbClr val="003399"/>
                </a:solidFill>
              </a:rPr>
              <a:t>2015 : 168,6 Mt</a:t>
            </a:r>
            <a:endParaRPr lang="fr-FR" b="1" u="none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57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154" name="Picture 2" descr="eau3"/>
          <p:cNvPicPr>
            <a:picLocks noChangeAspect="1" noChangeArrowheads="1"/>
          </p:cNvPicPr>
          <p:nvPr/>
        </p:nvPicPr>
        <p:blipFill>
          <a:blip r:embed="rId3" cstate="email">
            <a:lum bright="20000" contrast="-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8426" y="620688"/>
            <a:ext cx="8035573" cy="628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5155" name="Picture 3" descr="arcenciel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763" y="2060848"/>
            <a:ext cx="4327525" cy="3576637"/>
          </a:xfrm>
          <a:prstGeom prst="rect">
            <a:avLst/>
          </a:prstGeom>
          <a:noFill/>
        </p:spPr>
      </p:pic>
      <p:pic>
        <p:nvPicPr>
          <p:cNvPr id="7" name="Picture 2" descr="D:\Mes images\LOGOS\logo_isara_quadri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La salmoniculture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ZoneTexte 17">
            <a:hlinkClick r:id="rId6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19" name="ZoneTexte 18">
            <a:hlinkClick r:id="rId7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hlinkClick r:id="rId8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1" name="ZoneTexte 30">
            <a:hlinkClick r:id="rId9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32" name="ZoneTexte 31">
            <a:hlinkClick r:id="rId10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3" name="ZoneTexte 32">
            <a:hlinkClick r:id="rId11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hlinkClick r:id="rId12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5" name="ZoneTexte 34">
            <a:hlinkClick r:id="rId13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6" name="ZoneTexte 35">
            <a:hlinkClick r:id="rId14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hlinkClick r:id="rId15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 descr="D:\Mes documents\Mes images\Salmoniculture\Salmo du Bouveret (Suisse)\IMGP0452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0991" y="908720"/>
            <a:ext cx="7809282" cy="564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D:\Mes images\LOGOS\logo_isara_quadri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milieu comme support physique du poisson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ZoneTexte 17">
            <a:hlinkClick r:id="rId5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19" name="ZoneTexte 18">
            <a:hlinkClick r:id="rId6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hlinkClick r:id="rId7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1" name="ZoneTexte 30">
            <a:hlinkClick r:id="rId8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32" name="ZoneTexte 31">
            <a:hlinkClick r:id="rId9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3" name="ZoneTexte 32">
            <a:hlinkClick r:id="rId10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hlinkClick r:id="rId11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5" name="ZoneTexte 34">
            <a:hlinkClick r:id="rId12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6" name="ZoneTexte 35">
            <a:hlinkClick r:id="rId13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hlinkClick r:id="rId14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  <p:grpSp>
        <p:nvGrpSpPr>
          <p:cNvPr id="22" name="Group 28"/>
          <p:cNvGrpSpPr>
            <a:grpSpLocks/>
          </p:cNvGrpSpPr>
          <p:nvPr/>
        </p:nvGrpSpPr>
        <p:grpSpPr bwMode="auto">
          <a:xfrm>
            <a:off x="1350057" y="1519835"/>
            <a:ext cx="7524006" cy="3565349"/>
            <a:chOff x="476" y="1480"/>
            <a:chExt cx="5057" cy="2085"/>
          </a:xfrm>
        </p:grpSpPr>
        <p:pic>
          <p:nvPicPr>
            <p:cNvPr id="23" name="Picture 26"/>
            <p:cNvPicPr>
              <a:picLocks noChangeAspect="1" noChangeArrowheads="1"/>
            </p:cNvPicPr>
            <p:nvPr/>
          </p:nvPicPr>
          <p:blipFill>
            <a:blip r:embed="rId15" cstate="print">
              <a:lum bright="1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1480"/>
              <a:ext cx="5057" cy="20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4" name="Rectangle 27"/>
            <p:cNvSpPr>
              <a:spLocks noChangeArrowheads="1"/>
            </p:cNvSpPr>
            <p:nvPr/>
          </p:nvSpPr>
          <p:spPr bwMode="auto">
            <a:xfrm>
              <a:off x="612" y="1525"/>
              <a:ext cx="227" cy="27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9885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186804" y="692696"/>
            <a:ext cx="8497888" cy="647700"/>
          </a:xfrm>
          <a:ln/>
        </p:spPr>
        <p:txBody>
          <a:bodyPr/>
          <a:lstStyle/>
          <a:p>
            <a:pPr>
              <a:buSzPct val="95000"/>
            </a:pPr>
            <a:r>
              <a:rPr lang="fr-FR" dirty="0" smtClean="0">
                <a:solidFill>
                  <a:schemeClr val="bg2"/>
                </a:solidFill>
                <a:latin typeface="+mj-lt"/>
              </a:rPr>
              <a:t>Alimentation :</a:t>
            </a:r>
            <a:endParaRPr lang="fr-FR" dirty="0">
              <a:solidFill>
                <a:schemeClr val="bg2"/>
              </a:solidFill>
              <a:latin typeface="+mj-lt"/>
            </a:endParaRPr>
          </a:p>
          <a:p>
            <a:pPr>
              <a:buSzPct val="95000"/>
              <a:buFontTx/>
              <a:buNone/>
            </a:pPr>
            <a:endParaRPr lang="fr-FR" dirty="0">
              <a:solidFill>
                <a:srgbClr val="CC3300"/>
              </a:solidFill>
              <a:latin typeface="+mj-lt"/>
            </a:endParaRPr>
          </a:p>
        </p:txBody>
      </p:sp>
      <p:pic>
        <p:nvPicPr>
          <p:cNvPr id="14" name="Picture 2" descr="D:\Mes images\LOGOS\logo_isara_quadri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eur droit 14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de l’alimentatio</a:t>
            </a:r>
            <a:r>
              <a:rPr lang="fr-FR" u="none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sp>
        <p:nvSpPr>
          <p:cNvPr id="25" name="ZoneTexte 24">
            <a:hlinkClick r:id="rId4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6" name="ZoneTexte 25">
            <a:hlinkClick r:id="rId5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7" name="ZoneTexte 26">
            <a:hlinkClick r:id="rId6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8" name="ZoneTexte 27">
            <a:hlinkClick r:id="rId7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39" name="ZoneTexte 38">
            <a:hlinkClick r:id="rId8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0" name="ZoneTexte 39">
            <a:hlinkClick r:id="rId9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1" name="ZoneTexte 40">
            <a:hlinkClick r:id="rId10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42" name="ZoneTexte 41">
            <a:hlinkClick r:id="rId11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43" name="ZoneTexte 42">
            <a:hlinkClick r:id="rId12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4" name="ZoneTexte 43">
            <a:hlinkClick r:id="rId13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22" t="2894" r="5283" b="5744"/>
          <a:stretch/>
        </p:blipFill>
        <p:spPr bwMode="auto">
          <a:xfrm>
            <a:off x="1388504" y="1913352"/>
            <a:ext cx="5903408" cy="4079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 descr="D:\1-ENSEIGNEMENT\Aquaculture\MODULE ISARA 4èA\2011-2012\Photos sortie Murgat\IMGP0129.JP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2119" y="773430"/>
            <a:ext cx="3350455" cy="267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1384617" y="6006727"/>
            <a:ext cx="5832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u="none" dirty="0" smtClean="0">
                <a:solidFill>
                  <a:schemeClr val="bg2"/>
                </a:solidFill>
              </a:rPr>
              <a:t>Source : www.coppens.eu (fabricant d’aliment)</a:t>
            </a:r>
            <a:endParaRPr lang="fr-FR" sz="1100" i="1" u="non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39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331640" y="908720"/>
            <a:ext cx="7560840" cy="863600"/>
          </a:xfrm>
          <a:noFill/>
          <a:ln/>
        </p:spPr>
        <p:txBody>
          <a:bodyPr/>
          <a:lstStyle/>
          <a:p>
            <a:pPr algn="ctr">
              <a:buFontTx/>
              <a:buNone/>
            </a:pPr>
            <a:r>
              <a:rPr lang="fr-FR" dirty="0">
                <a:solidFill>
                  <a:schemeClr val="bg2"/>
                </a:solidFill>
              </a:rPr>
              <a:t>tris, optimisation densité, ajustement </a:t>
            </a:r>
            <a:r>
              <a:rPr lang="fr-FR" dirty="0" smtClean="0">
                <a:solidFill>
                  <a:schemeClr val="bg2"/>
                </a:solidFill>
              </a:rPr>
              <a:t>des rations,</a:t>
            </a:r>
          </a:p>
          <a:p>
            <a:pPr algn="ctr">
              <a:buFontTx/>
              <a:buNone/>
            </a:pPr>
            <a:r>
              <a:rPr lang="fr-FR" dirty="0" smtClean="0">
                <a:solidFill>
                  <a:schemeClr val="bg2"/>
                </a:solidFill>
              </a:rPr>
              <a:t>désinfection </a:t>
            </a:r>
            <a:r>
              <a:rPr lang="fr-FR" dirty="0">
                <a:solidFill>
                  <a:schemeClr val="bg2"/>
                </a:solidFill>
              </a:rPr>
              <a:t>et traitements sanitaires, …</a:t>
            </a:r>
          </a:p>
        </p:txBody>
      </p:sp>
      <p:pic>
        <p:nvPicPr>
          <p:cNvPr id="955396" name="Picture 4" descr="Sortie AQUA 03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1508" y="2316163"/>
            <a:ext cx="7964202" cy="4209181"/>
          </a:xfrm>
          <a:prstGeom prst="rect">
            <a:avLst/>
          </a:prstGeom>
          <a:noFill/>
        </p:spPr>
      </p:pic>
      <p:pic>
        <p:nvPicPr>
          <p:cNvPr id="7" name="Picture 2" descr="D:\Mes images\LOGOS\logo_isara_quadri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du cheptel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ZoneTexte 17">
            <a:hlinkClick r:id="rId5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19" name="ZoneTexte 18">
            <a:hlinkClick r:id="rId6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hlinkClick r:id="rId7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1" name="ZoneTexte 30">
            <a:hlinkClick r:id="rId8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32" name="ZoneTexte 31">
            <a:hlinkClick r:id="rId9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3" name="ZoneTexte 32">
            <a:hlinkClick r:id="rId10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hlinkClick r:id="rId11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5" name="ZoneTexte 34">
            <a:hlinkClick r:id="rId12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6" name="ZoneTexte 35">
            <a:hlinkClick r:id="rId13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hlinkClick r:id="rId14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186804" y="692696"/>
            <a:ext cx="8497888" cy="647700"/>
          </a:xfrm>
          <a:ln/>
        </p:spPr>
        <p:txBody>
          <a:bodyPr/>
          <a:lstStyle/>
          <a:p>
            <a:pPr>
              <a:buSzPct val="95000"/>
            </a:pPr>
            <a:r>
              <a:rPr lang="fr-FR" dirty="0">
                <a:solidFill>
                  <a:schemeClr val="bg2"/>
                </a:solidFill>
                <a:latin typeface="+mj-lt"/>
              </a:rPr>
              <a:t>Aération :</a:t>
            </a:r>
          </a:p>
          <a:p>
            <a:pPr>
              <a:buSzPct val="95000"/>
              <a:buFontTx/>
              <a:buNone/>
            </a:pPr>
            <a:endParaRPr lang="fr-FR" dirty="0">
              <a:solidFill>
                <a:srgbClr val="CC3300"/>
              </a:solidFill>
              <a:latin typeface="+mj-lt"/>
            </a:endParaRPr>
          </a:p>
        </p:txBody>
      </p:sp>
      <p:pic>
        <p:nvPicPr>
          <p:cNvPr id="993283" name="Picture 3" descr="Sortie AQUA 03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4204" y="1126084"/>
            <a:ext cx="3924300" cy="2160587"/>
          </a:xfrm>
          <a:prstGeom prst="rect">
            <a:avLst/>
          </a:prstGeom>
          <a:noFill/>
        </p:spPr>
      </p:pic>
      <p:pic>
        <p:nvPicPr>
          <p:cNvPr id="993285" name="Picture 5" descr="CCE5A41D"/>
          <p:cNvPicPr>
            <a:picLocks noChangeAspect="1" noChangeArrowheads="1"/>
          </p:cNvPicPr>
          <p:nvPr/>
        </p:nvPicPr>
        <p:blipFill>
          <a:blip r:embed="rId4" cstate="print">
            <a:lum brigh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744" y="1484859"/>
            <a:ext cx="3897312" cy="212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286" name="Rectangle 6"/>
          <p:cNvSpPr>
            <a:spLocks noChangeArrowheads="1"/>
          </p:cNvSpPr>
          <p:nvPr/>
        </p:nvSpPr>
        <p:spPr bwMode="auto">
          <a:xfrm>
            <a:off x="991616" y="1126084"/>
            <a:ext cx="401161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fr-FR" sz="1600" u="none" dirty="0">
                <a:solidFill>
                  <a:srgbClr val="000099"/>
                </a:solidFill>
              </a:rPr>
              <a:t>Les chutes aménagées</a:t>
            </a:r>
          </a:p>
        </p:txBody>
      </p:sp>
      <p:sp>
        <p:nvSpPr>
          <p:cNvPr id="993287" name="Rectangle 7"/>
          <p:cNvSpPr>
            <a:spLocks noChangeArrowheads="1"/>
          </p:cNvSpPr>
          <p:nvPr/>
        </p:nvSpPr>
        <p:spPr bwMode="auto">
          <a:xfrm>
            <a:off x="5536629" y="692696"/>
            <a:ext cx="35369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fr-FR" sz="1600" u="none">
                <a:solidFill>
                  <a:srgbClr val="000099"/>
                </a:solidFill>
              </a:rPr>
              <a:t>Les aérateurs</a:t>
            </a:r>
          </a:p>
        </p:txBody>
      </p:sp>
      <p:sp>
        <p:nvSpPr>
          <p:cNvPr id="993288" name="Rectangle 8"/>
          <p:cNvSpPr>
            <a:spLocks noChangeArrowheads="1"/>
          </p:cNvSpPr>
          <p:nvPr/>
        </p:nvSpPr>
        <p:spPr bwMode="auto">
          <a:xfrm>
            <a:off x="1402704" y="3933428"/>
            <a:ext cx="8497888" cy="6477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SzPct val="95000"/>
              <a:buFontTx/>
              <a:buChar char="•"/>
            </a:pPr>
            <a:r>
              <a:rPr lang="fr-FR" u="none" dirty="0">
                <a:solidFill>
                  <a:schemeClr val="bg2"/>
                </a:solidFill>
                <a:latin typeface="+mj-lt"/>
              </a:rPr>
              <a:t>Oxygénation :</a:t>
            </a:r>
          </a:p>
          <a:p>
            <a:pPr marL="342900" indent="-342900">
              <a:spcBef>
                <a:spcPct val="20000"/>
              </a:spcBef>
              <a:buSzPct val="95000"/>
            </a:pPr>
            <a:endParaRPr lang="fr-FR" u="none" dirty="0">
              <a:solidFill>
                <a:srgbClr val="CC3300"/>
              </a:solidFill>
              <a:latin typeface="+mj-lt"/>
            </a:endParaRPr>
          </a:p>
        </p:txBody>
      </p:sp>
      <p:sp>
        <p:nvSpPr>
          <p:cNvPr id="993289" name="Text Box 9"/>
          <p:cNvSpPr txBox="1">
            <a:spLocks noChangeArrowheads="1"/>
          </p:cNvSpPr>
          <p:nvPr/>
        </p:nvSpPr>
        <p:spPr bwMode="auto">
          <a:xfrm>
            <a:off x="2484438" y="4005263"/>
            <a:ext cx="57594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/>
            <a:r>
              <a:rPr lang="fr-FR" sz="1600" u="none" dirty="0" smtClean="0">
                <a:solidFill>
                  <a:srgbClr val="000099"/>
                </a:solidFill>
              </a:rPr>
              <a:t>              Tubes </a:t>
            </a:r>
            <a:r>
              <a:rPr lang="fr-FR" sz="1600" u="none" dirty="0">
                <a:solidFill>
                  <a:srgbClr val="000099"/>
                </a:solidFill>
              </a:rPr>
              <a:t>en U , </a:t>
            </a:r>
            <a:r>
              <a:rPr lang="fr-FR" sz="1600" u="none" dirty="0" smtClean="0">
                <a:solidFill>
                  <a:srgbClr val="000099"/>
                </a:solidFill>
              </a:rPr>
              <a:t>Plateformes </a:t>
            </a:r>
            <a:r>
              <a:rPr lang="fr-FR" sz="1600" u="none" dirty="0">
                <a:solidFill>
                  <a:srgbClr val="000099"/>
                </a:solidFill>
              </a:rPr>
              <a:t>à jets</a:t>
            </a:r>
            <a:endParaRPr lang="fr-FR" sz="1600" b="1" dirty="0"/>
          </a:p>
        </p:txBody>
      </p:sp>
      <p:pic>
        <p:nvPicPr>
          <p:cNvPr id="993290" name="Picture 10" descr="Copie de Image dans Fichier bribes (2)"/>
          <p:cNvPicPr>
            <a:picLocks noChangeAspect="1" noChangeArrowheads="1"/>
          </p:cNvPicPr>
          <p:nvPr/>
        </p:nvPicPr>
        <p:blipFill>
          <a:blip r:embed="rId5" cstate="print">
            <a:lum brigh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3538" y="3716338"/>
            <a:ext cx="2054225" cy="314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291" name="Picture 11" descr="platefor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6375" y="4437063"/>
            <a:ext cx="3959225" cy="2309812"/>
          </a:xfrm>
          <a:prstGeom prst="rect">
            <a:avLst/>
          </a:prstGeom>
          <a:noFill/>
        </p:spPr>
      </p:pic>
      <p:pic>
        <p:nvPicPr>
          <p:cNvPr id="14" name="Picture 2" descr="D:\Mes images\LOGOS\logo_isara_quadri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eur droit 14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de la qualité de l’eau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ZoneTexte 24">
            <a:hlinkClick r:id="rId8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6" name="ZoneTexte 25">
            <a:hlinkClick r:id="rId9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7" name="ZoneTexte 26">
            <a:hlinkClick r:id="rId10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8" name="ZoneTexte 27">
            <a:hlinkClick r:id="rId11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39" name="ZoneTexte 38">
            <a:hlinkClick r:id="rId12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0" name="ZoneTexte 39">
            <a:hlinkClick r:id="rId13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1" name="ZoneTexte 40">
            <a:hlinkClick r:id="rId14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42" name="ZoneTexte 41">
            <a:hlinkClick r:id="rId15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43" name="ZoneTexte 42">
            <a:hlinkClick r:id="rId16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44" name="ZoneTexte 43">
            <a:hlinkClick r:id="rId17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3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257287" y="771282"/>
            <a:ext cx="7707201" cy="563969"/>
          </a:xfrm>
          <a:ln/>
        </p:spPr>
        <p:txBody>
          <a:bodyPr/>
          <a:lstStyle/>
          <a:p>
            <a:pPr algn="ctr">
              <a:buSzPct val="95000"/>
              <a:buFontTx/>
              <a:buNone/>
            </a:pPr>
            <a:r>
              <a:rPr lang="fr-FR" dirty="0" smtClean="0">
                <a:solidFill>
                  <a:schemeClr val="bg2"/>
                </a:solidFill>
              </a:rPr>
              <a:t>gestion </a:t>
            </a:r>
            <a:r>
              <a:rPr lang="fr-FR" dirty="0">
                <a:solidFill>
                  <a:schemeClr val="bg2"/>
                </a:solidFill>
              </a:rPr>
              <a:t>des boues, </a:t>
            </a:r>
            <a:r>
              <a:rPr lang="fr-FR" dirty="0" smtClean="0">
                <a:solidFill>
                  <a:schemeClr val="bg2"/>
                </a:solidFill>
              </a:rPr>
              <a:t>filtration</a:t>
            </a:r>
            <a:r>
              <a:rPr lang="fr-FR" dirty="0">
                <a:solidFill>
                  <a:schemeClr val="bg2"/>
                </a:solidFill>
              </a:rPr>
              <a:t>, décantation, …</a:t>
            </a:r>
          </a:p>
        </p:txBody>
      </p:sp>
      <p:pic>
        <p:nvPicPr>
          <p:cNvPr id="953349" name="Picture 5" descr="Sortie AQUA 04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6854" y="1446223"/>
            <a:ext cx="4154680" cy="3350929"/>
          </a:xfrm>
          <a:prstGeom prst="rect">
            <a:avLst/>
          </a:prstGeom>
          <a:noFill/>
        </p:spPr>
      </p:pic>
      <p:pic>
        <p:nvPicPr>
          <p:cNvPr id="95335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9462" y="3664596"/>
            <a:ext cx="3635896" cy="295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D:\Mes images\LOGOS\logo_isara_quadri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de la qualité de l’eau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ZoneTexte 18">
            <a:hlinkClick r:id="rId6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hlinkClick r:id="rId7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1" name="ZoneTexte 20">
            <a:hlinkClick r:id="rId8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2" name="ZoneTexte 21">
            <a:hlinkClick r:id="rId9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33" name="ZoneTexte 32">
            <a:hlinkClick r:id="rId10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hlinkClick r:id="rId11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hlinkClick r:id="rId12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6" name="ZoneTexte 35">
            <a:hlinkClick r:id="rId13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7" name="ZoneTexte 36">
            <a:hlinkClick r:id="rId14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8" name="ZoneTexte 37">
            <a:hlinkClick r:id="rId15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778" name="Picture 2" descr="Photo 0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49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ome_art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88" y="-4763"/>
            <a:ext cx="2147888" cy="217487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1" name="Picture 3" descr="thon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75" y="2500313"/>
            <a:ext cx="1825625" cy="29194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2" name="Picture 4" descr="ostréo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24075" y="1588"/>
            <a:ext cx="1903413" cy="21685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3" name="Picture 5" descr="NT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03638" y="5392738"/>
            <a:ext cx="2740025" cy="1557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4" name="Picture 6" descr="clcarpe-miroir_1_200x60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7188" y="1412875"/>
            <a:ext cx="2436812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 descr="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8425" y="5392738"/>
            <a:ext cx="2695575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Channel%20catfish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0063" y="0"/>
            <a:ext cx="3563937" cy="145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7" name="Picture 9" descr="rainbow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3663" y="3992563"/>
            <a:ext cx="2700337" cy="143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Atlantic-salmon-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5392738"/>
            <a:ext cx="3644900" cy="153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9" name="Picture 11" descr="seabas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6575" y="3983038"/>
            <a:ext cx="2460625" cy="144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0" name="Picture 12" descr="moule2_bi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4625" y="0"/>
            <a:ext cx="1631950" cy="21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1" name="Picture 13" descr="seabream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150" y="2492375"/>
            <a:ext cx="2376488" cy="148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1588" y="2090738"/>
            <a:ext cx="658653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FF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FontTx/>
              <a:buNone/>
            </a:pPr>
            <a:r>
              <a:rPr lang="fr-FR" altLang="fr-FR" sz="2400" b="1" u="none" dirty="0" smtClean="0">
                <a:solidFill>
                  <a:srgbClr val="CC3300"/>
                </a:solidFill>
              </a:rPr>
              <a:t> </a:t>
            </a:r>
            <a:r>
              <a:rPr lang="fr-FR" altLang="fr-FR" sz="2400" b="1" u="none" dirty="0" smtClean="0">
                <a:solidFill>
                  <a:srgbClr val="CC3300"/>
                </a:solidFill>
                <a:sym typeface="Symbol"/>
              </a:rPr>
              <a:t>567 </a:t>
            </a:r>
            <a:r>
              <a:rPr lang="fr-FR" altLang="fr-FR" sz="2400" b="1" u="none" dirty="0" smtClean="0">
                <a:solidFill>
                  <a:srgbClr val="CC3300"/>
                </a:solidFill>
              </a:rPr>
              <a:t>espèces cultivées ou élevées</a:t>
            </a:r>
            <a:endParaRPr lang="fr-FR" altLang="fr-FR" sz="2400" b="1" u="none" dirty="0">
              <a:solidFill>
                <a:srgbClr val="CC3300"/>
              </a:solidFill>
            </a:endParaRPr>
          </a:p>
        </p:txBody>
      </p:sp>
      <p:pic>
        <p:nvPicPr>
          <p:cNvPr id="27663" name="Picture 15" descr="koy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9250" y="3983038"/>
            <a:ext cx="2317750" cy="144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4" name="Picture 16" descr="bar">
            <a:hlinkClick r:id="rId16"/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1638" y="2492375"/>
            <a:ext cx="2492375" cy="151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4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7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3909" y="1515376"/>
            <a:ext cx="6921782" cy="4145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 descr="D:\Mes images\LOGOS\logo_isara_quadri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eur droit 20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poissons : les espèces dominantes de la production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6283228" y="6134508"/>
            <a:ext cx="2687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u="none" dirty="0" smtClean="0">
                <a:solidFill>
                  <a:schemeClr val="bg2"/>
                </a:solidFill>
              </a:rPr>
              <a:t>Source :  </a:t>
            </a:r>
            <a:r>
              <a:rPr lang="en-US" sz="1200" i="1" u="none" dirty="0" err="1" smtClean="0">
                <a:solidFill>
                  <a:schemeClr val="bg2"/>
                </a:solidFill>
              </a:rPr>
              <a:t>d’après</a:t>
            </a:r>
            <a:r>
              <a:rPr lang="en-US" sz="1200" i="1" u="none" dirty="0" smtClean="0">
                <a:solidFill>
                  <a:schemeClr val="bg2"/>
                </a:solidFill>
              </a:rPr>
              <a:t> </a:t>
            </a:r>
            <a:r>
              <a:rPr lang="en-US" sz="1200" i="1" u="none" dirty="0" err="1" smtClean="0">
                <a:solidFill>
                  <a:schemeClr val="bg2"/>
                </a:solidFill>
              </a:rPr>
              <a:t>données</a:t>
            </a:r>
            <a:r>
              <a:rPr lang="en-US" sz="1200" i="1" u="none" dirty="0" smtClean="0">
                <a:solidFill>
                  <a:schemeClr val="bg2"/>
                </a:solidFill>
              </a:rPr>
              <a:t> FAO 2014</a:t>
            </a:r>
          </a:p>
          <a:p>
            <a:pPr algn="r"/>
            <a:endParaRPr lang="en-US" sz="1200" i="1" u="none" dirty="0">
              <a:solidFill>
                <a:schemeClr val="bg2"/>
              </a:solidFill>
            </a:endParaRPr>
          </a:p>
        </p:txBody>
      </p:sp>
      <p:sp>
        <p:nvSpPr>
          <p:cNvPr id="24" name="ZoneTexte 23">
            <a:hlinkClick r:id="rId5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5" name="ZoneTexte 24">
            <a:hlinkClick r:id="rId6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6" name="ZoneTexte 25">
            <a:hlinkClick r:id="rId7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7" name="ZoneTexte 26">
            <a:hlinkClick r:id="rId8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28" name="ZoneTexte 27">
            <a:hlinkClick r:id="rId9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9" name="ZoneTexte 28">
            <a:hlinkClick r:id="rId10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0" name="ZoneTexte 29">
            <a:hlinkClick r:id="rId11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1" name="ZoneTexte 30">
            <a:hlinkClick r:id="rId12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32" name="ZoneTexte 31">
            <a:hlinkClick r:id="rId13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33" name="ZoneTexte 32">
            <a:hlinkClick r:id="rId14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164288" y="1771879"/>
            <a:ext cx="13681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u="none" dirty="0" smtClean="0">
                <a:solidFill>
                  <a:srgbClr val="006600"/>
                </a:solidFill>
              </a:rPr>
              <a:t>Aquaculture mondiale</a:t>
            </a:r>
            <a:br>
              <a:rPr lang="fr-FR" sz="1400" b="1" u="none" dirty="0" smtClean="0">
                <a:solidFill>
                  <a:srgbClr val="006600"/>
                </a:solidFill>
              </a:rPr>
            </a:br>
            <a:r>
              <a:rPr lang="fr-FR" sz="1400" b="1" u="none" dirty="0" smtClean="0">
                <a:solidFill>
                  <a:srgbClr val="006600"/>
                </a:solidFill>
              </a:rPr>
              <a:t>en 2012</a:t>
            </a:r>
            <a:endParaRPr lang="fr-FR" sz="1400" b="1" u="none" dirty="0">
              <a:solidFill>
                <a:srgbClr val="00660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339752" y="1578351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none" dirty="0" smtClean="0">
                <a:solidFill>
                  <a:schemeClr val="bg2"/>
                </a:solidFill>
              </a:rPr>
              <a:t>x10</a:t>
            </a:r>
            <a:r>
              <a:rPr lang="fr-FR" sz="1400" u="none" baseline="30000" dirty="0" smtClean="0">
                <a:solidFill>
                  <a:schemeClr val="bg2"/>
                </a:solidFill>
              </a:rPr>
              <a:t>3 </a:t>
            </a:r>
            <a:r>
              <a:rPr lang="fr-FR" sz="1400" u="none" dirty="0" err="1" smtClean="0">
                <a:solidFill>
                  <a:schemeClr val="bg2"/>
                </a:solidFill>
              </a:rPr>
              <a:t>MTonnes</a:t>
            </a:r>
            <a:endParaRPr lang="fr-FR" sz="1400" u="non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15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64194" y="1700808"/>
            <a:ext cx="5614987" cy="431800"/>
          </a:xfrm>
          <a:noFill/>
        </p:spPr>
        <p:txBody>
          <a:bodyPr/>
          <a:lstStyle/>
          <a:p>
            <a:pPr marL="609600" indent="-609600">
              <a:lnSpc>
                <a:spcPct val="80000"/>
              </a:lnSpc>
              <a:buClr>
                <a:srgbClr val="990033"/>
              </a:buClr>
              <a:buFontTx/>
              <a:buNone/>
            </a:pPr>
            <a:r>
              <a:rPr lang="fr-FR" dirty="0">
                <a:solidFill>
                  <a:schemeClr val="bg2"/>
                </a:solidFill>
                <a:latin typeface="+mj-lt"/>
              </a:rPr>
              <a:t>Eaux douces, </a:t>
            </a:r>
            <a:r>
              <a:rPr lang="fr-FR" dirty="0" smtClean="0">
                <a:solidFill>
                  <a:schemeClr val="bg2"/>
                </a:solidFill>
                <a:latin typeface="+mj-lt"/>
              </a:rPr>
              <a:t>marines, saumâtres</a:t>
            </a:r>
            <a:endParaRPr lang="fr-FR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664194" y="2721355"/>
            <a:ext cx="583247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rgbClr val="990033"/>
              </a:buClr>
            </a:pPr>
            <a:r>
              <a:rPr lang="fr-FR" u="none" dirty="0">
                <a:solidFill>
                  <a:schemeClr val="bg2"/>
                </a:solidFill>
                <a:latin typeface="+mj-lt"/>
              </a:rPr>
              <a:t>Eaux froides, </a:t>
            </a:r>
            <a:r>
              <a:rPr lang="fr-FR" u="none" dirty="0" smtClean="0">
                <a:solidFill>
                  <a:schemeClr val="bg2"/>
                </a:solidFill>
                <a:latin typeface="+mj-lt"/>
              </a:rPr>
              <a:t>tempérées, tropicales</a:t>
            </a:r>
            <a:endParaRPr lang="fr-FR" u="none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Picture 2" descr="D:\Mes images\LOGOS\logo_isara_quadri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12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Différents milieux aquatiques d’élevage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ZoneTexte 17">
            <a:hlinkClick r:id="rId4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19" name="ZoneTexte 18">
            <a:hlinkClick r:id="rId5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hlinkClick r:id="rId6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1" name="ZoneTexte 20">
            <a:hlinkClick r:id="rId7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22" name="ZoneTexte 21">
            <a:hlinkClick r:id="rId8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3" name="ZoneTexte 22">
            <a:hlinkClick r:id="rId9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4" name="ZoneTexte 23">
            <a:hlinkClick r:id="rId10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5" name="ZoneTexte 24">
            <a:hlinkClick r:id="rId11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6" name="ZoneTexte 25">
            <a:hlinkClick r:id="rId12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7" name="ZoneTexte 26">
            <a:hlinkClick r:id="rId13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699792" y="4002222"/>
            <a:ext cx="2952328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725488">
              <a:tabLst>
                <a:tab pos="2160588" algn="l"/>
              </a:tabLst>
            </a:pPr>
            <a:r>
              <a:rPr lang="fr-FR" u="none" dirty="0" smtClean="0">
                <a:solidFill>
                  <a:schemeClr val="bg2"/>
                </a:solidFill>
                <a:latin typeface="+mj-lt"/>
              </a:rPr>
              <a:t>T°	</a:t>
            </a:r>
            <a:r>
              <a:rPr lang="fr-FR" u="none" dirty="0" smtClean="0">
                <a:solidFill>
                  <a:schemeClr val="bg2"/>
                </a:solidFill>
                <a:latin typeface="+mj-lt"/>
                <a:sym typeface="Wingdings" panose="05000000000000000000" pitchFamily="2" charset="2"/>
                <a:hlinkClick r:id="rId14" action="ppaction://hlinksldjump"/>
              </a:rPr>
              <a:t></a:t>
            </a:r>
            <a:r>
              <a:rPr lang="fr-FR" u="none" dirty="0" smtClean="0">
                <a:solidFill>
                  <a:schemeClr val="bg2"/>
                </a:solidFill>
                <a:latin typeface="+mj-lt"/>
              </a:rPr>
              <a:t>	</a:t>
            </a:r>
          </a:p>
          <a:p>
            <a:pPr marL="725488">
              <a:tabLst>
                <a:tab pos="2160588" algn="l"/>
              </a:tabLst>
            </a:pPr>
            <a:r>
              <a:rPr lang="fr-FR" u="none" dirty="0" smtClean="0">
                <a:solidFill>
                  <a:schemeClr val="bg2"/>
                </a:solidFill>
                <a:latin typeface="+mj-lt"/>
              </a:rPr>
              <a:t> 0</a:t>
            </a:r>
            <a:r>
              <a:rPr lang="fr-FR" u="none" baseline="-25000" dirty="0" smtClean="0">
                <a:solidFill>
                  <a:schemeClr val="bg2"/>
                </a:solidFill>
                <a:latin typeface="+mj-lt"/>
              </a:rPr>
              <a:t>2</a:t>
            </a:r>
            <a:r>
              <a:rPr lang="fr-FR" u="none" baseline="-25000" dirty="0">
                <a:solidFill>
                  <a:schemeClr val="bg2"/>
                </a:solidFill>
                <a:latin typeface="+mj-lt"/>
              </a:rPr>
              <a:t>	</a:t>
            </a:r>
            <a:r>
              <a:rPr lang="fr-FR" u="none" dirty="0" smtClean="0">
                <a:solidFill>
                  <a:schemeClr val="bg2"/>
                </a:solidFill>
                <a:sym typeface="Wingdings" panose="05000000000000000000" pitchFamily="2" charset="2"/>
                <a:hlinkClick r:id="rId15" action="ppaction://hlinksldjump"/>
              </a:rPr>
              <a:t></a:t>
            </a:r>
            <a:r>
              <a:rPr lang="fr-FR" u="none" dirty="0">
                <a:solidFill>
                  <a:schemeClr val="bg2"/>
                </a:solidFill>
              </a:rPr>
              <a:t>	</a:t>
            </a:r>
            <a:endParaRPr lang="fr-FR" u="none" baseline="-25000" dirty="0" smtClean="0">
              <a:solidFill>
                <a:schemeClr val="bg2"/>
              </a:solidFill>
              <a:latin typeface="+mj-lt"/>
            </a:endParaRPr>
          </a:p>
          <a:p>
            <a:pPr marL="725488">
              <a:tabLst>
                <a:tab pos="2160588" algn="l"/>
              </a:tabLst>
            </a:pPr>
            <a:r>
              <a:rPr lang="fr-FR" u="none" dirty="0" smtClean="0">
                <a:solidFill>
                  <a:schemeClr val="bg2"/>
                </a:solidFill>
                <a:latin typeface="+mj-lt"/>
              </a:rPr>
              <a:t>Salinité</a:t>
            </a:r>
            <a:r>
              <a:rPr lang="fr-FR" u="none" dirty="0">
                <a:solidFill>
                  <a:schemeClr val="bg2"/>
                </a:solidFill>
                <a:latin typeface="+mj-lt"/>
              </a:rPr>
              <a:t>	</a:t>
            </a:r>
            <a:r>
              <a:rPr lang="fr-FR" u="none" dirty="0" smtClean="0">
                <a:solidFill>
                  <a:schemeClr val="bg2"/>
                </a:solidFill>
                <a:sym typeface="Wingdings" panose="05000000000000000000" pitchFamily="2" charset="2"/>
                <a:hlinkClick r:id="rId16" action="ppaction://hlinksldjump"/>
              </a:rPr>
              <a:t> </a:t>
            </a:r>
            <a:r>
              <a:rPr lang="fr-FR" u="none" dirty="0">
                <a:solidFill>
                  <a:schemeClr val="bg2"/>
                </a:solidFill>
              </a:rPr>
              <a:t>	</a:t>
            </a:r>
            <a:endParaRPr lang="fr-FR" u="none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ChangeArrowheads="1"/>
          </p:cNvSpPr>
          <p:nvPr/>
        </p:nvSpPr>
        <p:spPr bwMode="auto">
          <a:xfrm>
            <a:off x="711200" y="6248400"/>
            <a:ext cx="18970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615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259632" y="1412776"/>
            <a:ext cx="7792465" cy="4175993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fr-FR" dirty="0" smtClean="0">
                <a:solidFill>
                  <a:schemeClr val="bg2"/>
                </a:solidFill>
              </a:rPr>
              <a:t>La température interne des animaux aquatiques n’est pas stable</a:t>
            </a:r>
            <a:endParaRPr lang="fr-FR" dirty="0">
              <a:solidFill>
                <a:schemeClr val="bg2"/>
              </a:solidFill>
            </a:endParaRPr>
          </a:p>
          <a:p>
            <a:pPr>
              <a:spcBef>
                <a:spcPct val="50000"/>
              </a:spcBef>
            </a:pPr>
            <a:r>
              <a:rPr lang="fr-FR" dirty="0" smtClean="0">
                <a:solidFill>
                  <a:schemeClr val="bg2"/>
                </a:solidFill>
              </a:rPr>
              <a:t>Optimum et adaptation</a:t>
            </a:r>
          </a:p>
          <a:p>
            <a:pPr>
              <a:spcBef>
                <a:spcPct val="50000"/>
              </a:spcBef>
            </a:pPr>
            <a:r>
              <a:rPr lang="fr-FR" dirty="0" smtClean="0">
                <a:solidFill>
                  <a:schemeClr val="bg2"/>
                </a:solidFill>
              </a:rPr>
              <a:t>T° influe sur </a:t>
            </a:r>
          </a:p>
          <a:p>
            <a:pPr lvl="1">
              <a:spcBef>
                <a:spcPct val="50000"/>
              </a:spcBef>
            </a:pPr>
            <a:r>
              <a:rPr lang="fr-FR" sz="2400" dirty="0" smtClean="0">
                <a:solidFill>
                  <a:schemeClr val="bg2"/>
                </a:solidFill>
              </a:rPr>
              <a:t>Concentration en oxygène</a:t>
            </a:r>
          </a:p>
          <a:p>
            <a:pPr lvl="1">
              <a:spcBef>
                <a:spcPct val="50000"/>
              </a:spcBef>
            </a:pPr>
            <a:r>
              <a:rPr lang="fr-FR" sz="2400" dirty="0" smtClean="0">
                <a:solidFill>
                  <a:schemeClr val="bg2"/>
                </a:solidFill>
              </a:rPr>
              <a:t>Longévité des organismes</a:t>
            </a:r>
          </a:p>
          <a:p>
            <a:pPr lvl="1">
              <a:spcBef>
                <a:spcPct val="50000"/>
              </a:spcBef>
            </a:pPr>
            <a:r>
              <a:rPr lang="fr-FR" sz="2400" dirty="0" smtClean="0">
                <a:solidFill>
                  <a:schemeClr val="bg2"/>
                </a:solidFill>
              </a:rPr>
              <a:t>Equilibre du système</a:t>
            </a:r>
          </a:p>
        </p:txBody>
      </p:sp>
      <p:pic>
        <p:nvPicPr>
          <p:cNvPr id="8" name="Picture 2" descr="D:\Mes images\LOGOS\logo_isara_quadri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Température de l’eau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ZoneTexte 17">
            <a:hlinkClick r:id="rId4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19" name="ZoneTexte 18">
            <a:hlinkClick r:id="rId5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hlinkClick r:id="rId6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1" name="ZoneTexte 20">
            <a:hlinkClick r:id="rId7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22" name="ZoneTexte 21">
            <a:hlinkClick r:id="rId8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3" name="ZoneTexte 22">
            <a:hlinkClick r:id="rId9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4" name="ZoneTexte 23">
            <a:hlinkClick r:id="rId10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5" name="ZoneTexte 24">
            <a:hlinkClick r:id="rId11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6" name="ZoneTexte 25">
            <a:hlinkClick r:id="rId12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7" name="ZoneTexte 26">
            <a:hlinkClick r:id="rId13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7380312" y="6155357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ym typeface="Wingdings" panose="05000000000000000000" pitchFamily="2" charset="2"/>
                <a:hlinkClick r:id="rId6" action="ppaction://hlinksldjump"/>
              </a:rPr>
              <a:t></a:t>
            </a:r>
            <a:endParaRPr lang="fr-F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ChangeArrowheads="1"/>
          </p:cNvSpPr>
          <p:nvPr/>
        </p:nvSpPr>
        <p:spPr bwMode="auto">
          <a:xfrm>
            <a:off x="711200" y="6248400"/>
            <a:ext cx="18970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61539" name="Rectangle 3"/>
          <p:cNvSpPr>
            <a:spLocks noChangeArrowheads="1"/>
          </p:cNvSpPr>
          <p:nvPr/>
        </p:nvSpPr>
        <p:spPr bwMode="auto">
          <a:xfrm>
            <a:off x="3149600" y="6248400"/>
            <a:ext cx="2844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615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245263" y="1340768"/>
            <a:ext cx="7719225" cy="3815953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fr-FR" dirty="0">
                <a:solidFill>
                  <a:schemeClr val="bg2"/>
                </a:solidFill>
              </a:rPr>
              <a:t>Saturation varie avec la température</a:t>
            </a:r>
          </a:p>
          <a:p>
            <a:pPr lvl="1">
              <a:spcBef>
                <a:spcPts val="0"/>
              </a:spcBef>
            </a:pPr>
            <a:r>
              <a:rPr lang="fr-FR" sz="2400" dirty="0">
                <a:solidFill>
                  <a:schemeClr val="bg2"/>
                </a:solidFill>
              </a:rPr>
              <a:t>à 30 </a:t>
            </a:r>
            <a:r>
              <a:rPr lang="fr-FR" sz="2400" dirty="0">
                <a:solidFill>
                  <a:schemeClr val="bg2"/>
                </a:solidFill>
                <a:cs typeface="Arial" charset="0"/>
              </a:rPr>
              <a:t>º</a:t>
            </a:r>
            <a:r>
              <a:rPr lang="fr-FR" sz="2400" dirty="0">
                <a:solidFill>
                  <a:schemeClr val="bg2"/>
                </a:solidFill>
              </a:rPr>
              <a:t>C = 7.5 ppm</a:t>
            </a:r>
          </a:p>
          <a:p>
            <a:pPr lvl="1">
              <a:spcBef>
                <a:spcPts val="0"/>
              </a:spcBef>
            </a:pPr>
            <a:r>
              <a:rPr lang="fr-FR" sz="2400" dirty="0">
                <a:solidFill>
                  <a:schemeClr val="bg2"/>
                </a:solidFill>
              </a:rPr>
              <a:t>à 20 </a:t>
            </a:r>
            <a:r>
              <a:rPr lang="fr-FR" sz="2400" dirty="0">
                <a:solidFill>
                  <a:schemeClr val="bg2"/>
                </a:solidFill>
                <a:cs typeface="Arial" charset="0"/>
              </a:rPr>
              <a:t>º</a:t>
            </a:r>
            <a:r>
              <a:rPr lang="fr-FR" sz="2400" dirty="0">
                <a:solidFill>
                  <a:schemeClr val="bg2"/>
                </a:solidFill>
              </a:rPr>
              <a:t>C = 8.8 </a:t>
            </a:r>
            <a:r>
              <a:rPr lang="fr-FR" sz="2400" dirty="0" smtClean="0">
                <a:solidFill>
                  <a:schemeClr val="bg2"/>
                </a:solidFill>
              </a:rPr>
              <a:t>ppm</a:t>
            </a:r>
          </a:p>
          <a:p>
            <a:pPr>
              <a:spcBef>
                <a:spcPct val="50000"/>
              </a:spcBef>
            </a:pPr>
            <a:r>
              <a:rPr lang="fr-FR" dirty="0" smtClean="0">
                <a:solidFill>
                  <a:schemeClr val="bg2"/>
                </a:solidFill>
              </a:rPr>
              <a:t>% </a:t>
            </a:r>
            <a:r>
              <a:rPr lang="fr-FR" dirty="0">
                <a:solidFill>
                  <a:schemeClr val="bg2"/>
                </a:solidFill>
              </a:rPr>
              <a:t>saturation aussi important que la concentration</a:t>
            </a:r>
          </a:p>
          <a:p>
            <a:pPr>
              <a:spcBef>
                <a:spcPct val="50000"/>
              </a:spcBef>
            </a:pPr>
            <a:r>
              <a:rPr lang="fr-FR" dirty="0">
                <a:solidFill>
                  <a:schemeClr val="bg2"/>
                </a:solidFill>
              </a:rPr>
              <a:t>Les petits poissons consomment plus d'O</a:t>
            </a:r>
            <a:r>
              <a:rPr lang="fr-FR" baseline="-25000" dirty="0">
                <a:solidFill>
                  <a:schemeClr val="bg2"/>
                </a:solidFill>
              </a:rPr>
              <a:t>2</a:t>
            </a:r>
            <a:r>
              <a:rPr lang="fr-FR" dirty="0">
                <a:solidFill>
                  <a:schemeClr val="bg2"/>
                </a:solidFill>
              </a:rPr>
              <a:t> que les gros</a:t>
            </a:r>
          </a:p>
          <a:p>
            <a:pPr>
              <a:spcBef>
                <a:spcPct val="50000"/>
              </a:spcBef>
            </a:pPr>
            <a:r>
              <a:rPr lang="fr-FR" dirty="0">
                <a:solidFill>
                  <a:schemeClr val="bg2"/>
                </a:solidFill>
              </a:rPr>
              <a:t>La consommation d'oxygène double pour chaque augmentation de la T° de 10°c</a:t>
            </a:r>
          </a:p>
          <a:p>
            <a:pPr>
              <a:spcBef>
                <a:spcPct val="50000"/>
              </a:spcBef>
            </a:pPr>
            <a:r>
              <a:rPr lang="fr-FR" dirty="0">
                <a:solidFill>
                  <a:schemeClr val="bg2"/>
                </a:solidFill>
              </a:rPr>
              <a:t>Les bactéries et les algues consomment plus d'O</a:t>
            </a:r>
            <a:r>
              <a:rPr lang="fr-FR" baseline="-25000" dirty="0">
                <a:solidFill>
                  <a:schemeClr val="bg2"/>
                </a:solidFill>
              </a:rPr>
              <a:t>2</a:t>
            </a:r>
            <a:r>
              <a:rPr lang="fr-FR" dirty="0">
                <a:solidFill>
                  <a:schemeClr val="bg2"/>
                </a:solidFill>
              </a:rPr>
              <a:t> que les poissons</a:t>
            </a:r>
          </a:p>
        </p:txBody>
      </p:sp>
      <p:pic>
        <p:nvPicPr>
          <p:cNvPr id="8" name="Picture 2" descr="D:\Mes images\LOGOS\logo_isara_quadri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9" y="0"/>
            <a:ext cx="1095251" cy="4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/>
          <p:cNvCxnSpPr/>
          <p:nvPr/>
        </p:nvCxnSpPr>
        <p:spPr>
          <a:xfrm>
            <a:off x="1072178" y="0"/>
            <a:ext cx="0" cy="685800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/>
          <p:cNvSpPr txBox="1">
            <a:spLocks/>
          </p:cNvSpPr>
          <p:nvPr/>
        </p:nvSpPr>
        <p:spPr>
          <a:xfrm>
            <a:off x="1259632" y="83435"/>
            <a:ext cx="7704856" cy="42319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fr-FR" u="none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Oxygène dissous</a:t>
            </a:r>
            <a:endParaRPr lang="fr-FR" u="none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ZoneTexte 18">
            <a:hlinkClick r:id="rId4" action="ppaction://hlinksldjump"/>
          </p:cNvPr>
          <p:cNvSpPr txBox="1"/>
          <p:nvPr/>
        </p:nvSpPr>
        <p:spPr>
          <a:xfrm>
            <a:off x="0" y="1599732"/>
            <a:ext cx="107388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Introduction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hlinkClick r:id="rId5" action="ppaction://hlinksldjump"/>
          </p:cNvPr>
          <p:cNvSpPr txBox="1"/>
          <p:nvPr/>
        </p:nvSpPr>
        <p:spPr>
          <a:xfrm>
            <a:off x="-6350" y="240569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Systèmes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1" name="ZoneTexte 20">
            <a:hlinkClick r:id="rId6" action="ppaction://hlinksldjump"/>
          </p:cNvPr>
          <p:cNvSpPr txBox="1"/>
          <p:nvPr/>
        </p:nvSpPr>
        <p:spPr>
          <a:xfrm>
            <a:off x="0" y="2002712"/>
            <a:ext cx="1073888" cy="276999"/>
          </a:xfrm>
          <a:prstGeom prst="rect">
            <a:avLst/>
          </a:prstGeom>
          <a:solidFill>
            <a:srgbClr val="CC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Milieux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2" name="ZoneTexte 21">
            <a:hlinkClick r:id="rId7" action="ppaction://hlinksldjump"/>
          </p:cNvPr>
          <p:cNvSpPr txBox="1"/>
          <p:nvPr/>
        </p:nvSpPr>
        <p:spPr>
          <a:xfrm>
            <a:off x="0" y="3203957"/>
            <a:ext cx="1073888" cy="2693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rgbClr val="000000"/>
                </a:solidFill>
              </a:rPr>
              <a:t>Reproduction</a:t>
            </a:r>
            <a:endParaRPr lang="fr-FR" sz="1150" u="none" dirty="0">
              <a:solidFill>
                <a:srgbClr val="000000"/>
              </a:solidFill>
            </a:endParaRPr>
          </a:p>
        </p:txBody>
      </p:sp>
      <p:sp>
        <p:nvSpPr>
          <p:cNvPr id="23" name="ZoneTexte 22">
            <a:hlinkClick r:id="rId8" action="ppaction://hlinksldjump"/>
          </p:cNvPr>
          <p:cNvSpPr txBox="1"/>
          <p:nvPr/>
        </p:nvSpPr>
        <p:spPr>
          <a:xfrm>
            <a:off x="-6350" y="4405202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Etangs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4" name="ZoneTexte 23">
            <a:hlinkClick r:id="rId9" action="ppaction://hlinksldjump"/>
          </p:cNvPr>
          <p:cNvSpPr txBox="1"/>
          <p:nvPr/>
        </p:nvSpPr>
        <p:spPr>
          <a:xfrm>
            <a:off x="-6350" y="4808185"/>
            <a:ext cx="1080238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err="1" smtClean="0">
                <a:solidFill>
                  <a:schemeClr val="tx1"/>
                </a:solidFill>
              </a:rPr>
              <a:t>Salmo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5" name="ZoneTexte 24">
            <a:hlinkClick r:id="rId10" action="ppaction://hlinksldjump"/>
          </p:cNvPr>
          <p:cNvSpPr txBox="1"/>
          <p:nvPr/>
        </p:nvSpPr>
        <p:spPr>
          <a:xfrm>
            <a:off x="-6350" y="3599242"/>
            <a:ext cx="10802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Nutrition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6" name="ZoneTexte 25">
            <a:hlinkClick r:id="rId11" action="ppaction://hlinksldjump"/>
          </p:cNvPr>
          <p:cNvSpPr txBox="1"/>
          <p:nvPr/>
        </p:nvSpPr>
        <p:spPr>
          <a:xfrm>
            <a:off x="0" y="4002222"/>
            <a:ext cx="107388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rgbClr val="000000"/>
                </a:solidFill>
              </a:rPr>
              <a:t>Sanitaire</a:t>
            </a:r>
            <a:endParaRPr lang="fr-FR" sz="1200" u="none" dirty="0">
              <a:solidFill>
                <a:srgbClr val="000000"/>
              </a:solidFill>
            </a:endParaRPr>
          </a:p>
        </p:txBody>
      </p:sp>
      <p:sp>
        <p:nvSpPr>
          <p:cNvPr id="27" name="ZoneTexte 26">
            <a:hlinkClick r:id="rId12" action="ppaction://hlinksldjump"/>
          </p:cNvPr>
          <p:cNvSpPr txBox="1"/>
          <p:nvPr/>
        </p:nvSpPr>
        <p:spPr>
          <a:xfrm>
            <a:off x="0" y="1196752"/>
            <a:ext cx="1073150" cy="276999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none" dirty="0" smtClean="0">
                <a:solidFill>
                  <a:schemeClr val="tx1"/>
                </a:solidFill>
              </a:rPr>
              <a:t>Plan</a:t>
            </a:r>
            <a:endParaRPr lang="fr-FR" sz="1200" u="none" dirty="0">
              <a:solidFill>
                <a:schemeClr val="tx1"/>
              </a:solidFill>
            </a:endParaRPr>
          </a:p>
        </p:txBody>
      </p:sp>
      <p:sp>
        <p:nvSpPr>
          <p:cNvPr id="28" name="ZoneTexte 27">
            <a:hlinkClick r:id="rId13" action="ppaction://hlinksldjump"/>
          </p:cNvPr>
          <p:cNvSpPr txBox="1"/>
          <p:nvPr/>
        </p:nvSpPr>
        <p:spPr>
          <a:xfrm>
            <a:off x="0" y="2808672"/>
            <a:ext cx="1079347" cy="269304"/>
          </a:xfrm>
          <a:prstGeom prst="rect">
            <a:avLst/>
          </a:prstGeom>
          <a:solidFill>
            <a:srgbClr val="00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50" u="none" dirty="0" smtClean="0">
                <a:solidFill>
                  <a:schemeClr val="tx1"/>
                </a:solidFill>
              </a:rPr>
              <a:t>Bases </a:t>
            </a:r>
            <a:r>
              <a:rPr lang="fr-FR" sz="1150" u="none" dirty="0" err="1" smtClean="0">
                <a:solidFill>
                  <a:schemeClr val="tx1"/>
                </a:solidFill>
              </a:rPr>
              <a:t>biol</a:t>
            </a:r>
            <a:r>
              <a:rPr lang="fr-FR" sz="1150" u="none" dirty="0" smtClean="0">
                <a:solidFill>
                  <a:schemeClr val="tx1"/>
                </a:solidFill>
              </a:rPr>
              <a:t>.</a:t>
            </a:r>
            <a:endParaRPr lang="fr-FR" sz="1150" u="none" dirty="0">
              <a:solidFill>
                <a:schemeClr val="tx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7380312" y="6155357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ym typeface="Wingdings" panose="05000000000000000000" pitchFamily="2" charset="2"/>
                <a:hlinkClick r:id="rId6" action="ppaction://hlinksldjump"/>
              </a:rPr>
              <a:t></a:t>
            </a:r>
            <a:endParaRPr lang="fr-F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qua  2A">
  <a:themeElements>
    <a:clrScheme name="Aqua  2A 1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Aqua  2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sng" strike="noStrike" cap="none" normalizeH="0" baseline="0" smtClean="0">
            <a:ln>
              <a:noFill/>
            </a:ln>
            <a:solidFill>
              <a:srgbClr val="FFCC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sng" strike="noStrike" cap="none" normalizeH="0" baseline="0" smtClean="0">
            <a:ln>
              <a:noFill/>
            </a:ln>
            <a:solidFill>
              <a:srgbClr val="FFCC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qua  2A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qua  2A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qua  2A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qua  2A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qua  2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qua  2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qua  2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Aqua  2A</Template>
  <TotalTime>12412</TotalTime>
  <Words>1434</Words>
  <Application>Microsoft Office PowerPoint</Application>
  <PresentationFormat>Affichage à l'écran (4:3)</PresentationFormat>
  <Paragraphs>700</Paragraphs>
  <Slides>46</Slides>
  <Notes>43</Notes>
  <HiddenSlides>3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46</vt:i4>
      </vt:variant>
    </vt:vector>
  </HeadingPairs>
  <TitlesOfParts>
    <vt:vector size="57" baseType="lpstr">
      <vt:lpstr>Arial</vt:lpstr>
      <vt:lpstr>Comic Sans MS</vt:lpstr>
      <vt:lpstr>Symbol</vt:lpstr>
      <vt:lpstr>Times New Roman</vt:lpstr>
      <vt:lpstr>Tw Cen MT Condensed Extra Bold</vt:lpstr>
      <vt:lpstr>Wingdings</vt:lpstr>
      <vt:lpstr>Wingdings 2</vt:lpstr>
      <vt:lpstr>Wingdings 3</vt:lpstr>
      <vt:lpstr>Aqua  2A</vt:lpstr>
      <vt:lpstr>Graphique</vt:lpstr>
      <vt:lpstr>Document Microsoft Word 97 - 2003</vt:lpstr>
      <vt:lpstr>Présentation PowerPoint</vt:lpstr>
      <vt:lpstr>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ISARA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dvallod</dc:creator>
  <cp:lastModifiedBy>Clotilde PATRY</cp:lastModifiedBy>
  <cp:revision>158</cp:revision>
  <cp:lastPrinted>2014-10-15T13:34:13Z</cp:lastPrinted>
  <dcterms:created xsi:type="dcterms:W3CDTF">2009-09-25T12:38:37Z</dcterms:created>
  <dcterms:modified xsi:type="dcterms:W3CDTF">2017-11-08T17:51:51Z</dcterms:modified>
</cp:coreProperties>
</file>